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3.xml" ContentType="application/vnd.openxmlformats-officedocument.presentationml.notesSlide+xml"/>
  <Override PartName="/ppt/charts/chart4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4.xml" ContentType="application/vnd.openxmlformats-officedocument.presentationml.notesSlide+xml"/>
  <Override PartName="/ppt/charts/chart4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5.xml" ContentType="application/vnd.openxmlformats-officedocument.presentationml.notesSlide+xml"/>
  <Override PartName="/ppt/charts/chart5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8.xml" ContentType="application/vnd.openxmlformats-officedocument.drawingml.chart+xml"/>
  <Override PartName="/ppt/charts/style46.xml" ContentType="application/vnd.ms-office.chartstyle+xml"/>
  <Override PartName="/ppt/charts/colors46.xml" ContentType="application/vnd.ms-office.chartcolorstyle+xml"/>
  <Override PartName="/ppt/tags/tag1.xml" ContentType="application/vnd.openxmlformats-officedocument.presentationml.tags+xml"/>
  <Override PartName="/ppt/notesSlides/notesSlide36.xml" ContentType="application/vnd.openxmlformats-officedocument.presentationml.notesSlide+xml"/>
  <Override PartName="/ppt/charts/chart59.xml" ContentType="application/vnd.openxmlformats-officedocument.drawingml.chart+xml"/>
  <Override PartName="/ppt/theme/themeOverride1.xml" ContentType="application/vnd.openxmlformats-officedocument.themeOverride+xml"/>
  <Override PartName="/ppt/charts/chart60.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424" r:id="rId5"/>
    <p:sldId id="765" r:id="rId6"/>
    <p:sldId id="709" r:id="rId7"/>
    <p:sldId id="729" r:id="rId8"/>
    <p:sldId id="752" r:id="rId9"/>
    <p:sldId id="799" r:id="rId10"/>
    <p:sldId id="798" r:id="rId11"/>
    <p:sldId id="769" r:id="rId12"/>
    <p:sldId id="787" r:id="rId13"/>
    <p:sldId id="743" r:id="rId14"/>
    <p:sldId id="800" r:id="rId15"/>
    <p:sldId id="803" r:id="rId16"/>
    <p:sldId id="788" r:id="rId17"/>
    <p:sldId id="789" r:id="rId18"/>
    <p:sldId id="772" r:id="rId19"/>
    <p:sldId id="748" r:id="rId20"/>
    <p:sldId id="768" r:id="rId21"/>
    <p:sldId id="790" r:id="rId22"/>
    <p:sldId id="767" r:id="rId23"/>
    <p:sldId id="777" r:id="rId24"/>
    <p:sldId id="791" r:id="rId25"/>
    <p:sldId id="795" r:id="rId26"/>
    <p:sldId id="786" r:id="rId27"/>
    <p:sldId id="766" r:id="rId28"/>
    <p:sldId id="794" r:id="rId29"/>
    <p:sldId id="771" r:id="rId30"/>
    <p:sldId id="797" r:id="rId31"/>
    <p:sldId id="779" r:id="rId32"/>
    <p:sldId id="783" r:id="rId33"/>
    <p:sldId id="778" r:id="rId34"/>
    <p:sldId id="784" r:id="rId35"/>
    <p:sldId id="785" r:id="rId36"/>
    <p:sldId id="801" r:id="rId37"/>
    <p:sldId id="802" r:id="rId38"/>
    <p:sldId id="776" r:id="rId39"/>
    <p:sldId id="775" r:id="rId40"/>
    <p:sldId id="312" r:id="rId41"/>
    <p:sldId id="7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Priore" initials="EP" lastIdx="97" clrIdx="0">
    <p:extLst>
      <p:ext uri="{19B8F6BF-5375-455C-9EA6-DF929625EA0E}">
        <p15:presenceInfo xmlns:p15="http://schemas.microsoft.com/office/powerpoint/2012/main" userId="S::elizabeth.priore@harrispoll.com::f5c4ddb4-4806-428f-88d5-041ddbfebe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8389"/>
    <a:srgbClr val="80BDC4"/>
    <a:srgbClr val="CBE5E7"/>
    <a:srgbClr val="FFFFFF"/>
    <a:srgbClr val="FEEB28"/>
    <a:srgbClr val="0F71F0"/>
    <a:srgbClr val="6A233F"/>
    <a:srgbClr val="FEEB29"/>
    <a:srgbClr val="D2E9CA"/>
    <a:srgbClr val="FBE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3536" autoAdjust="0"/>
  </p:normalViewPr>
  <p:slideViewPr>
    <p:cSldViewPr snapToGrid="0">
      <p:cViewPr varScale="1">
        <p:scale>
          <a:sx n="76" d="100"/>
          <a:sy n="76" d="100"/>
        </p:scale>
        <p:origin x="11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Priore" userId="f5c4ddb4-4806-428f-88d5-041ddbfebea9" providerId="ADAL" clId="{57D6FC8A-BDD4-4760-B1E4-F9F9B6A080BA}"/>
    <pc:docChg chg="modSld">
      <pc:chgData name="Elizabeth Priore" userId="f5c4ddb4-4806-428f-88d5-041ddbfebea9" providerId="ADAL" clId="{57D6FC8A-BDD4-4760-B1E4-F9F9B6A080BA}" dt="2021-11-04T18:47:26.131" v="18" actId="1076"/>
      <pc:docMkLst>
        <pc:docMk/>
      </pc:docMkLst>
      <pc:sldChg chg="modSp mod">
        <pc:chgData name="Elizabeth Priore" userId="f5c4ddb4-4806-428f-88d5-041ddbfebea9" providerId="ADAL" clId="{57D6FC8A-BDD4-4760-B1E4-F9F9B6A080BA}" dt="2021-11-04T18:46:38.611" v="7" actId="1076"/>
        <pc:sldMkLst>
          <pc:docMk/>
          <pc:sldMk cId="1651892100" sldId="766"/>
        </pc:sldMkLst>
        <pc:spChg chg="mod">
          <ac:chgData name="Elizabeth Priore" userId="f5c4ddb4-4806-428f-88d5-041ddbfebea9" providerId="ADAL" clId="{57D6FC8A-BDD4-4760-B1E4-F9F9B6A080BA}" dt="2021-11-04T18:46:38.611" v="7" actId="1076"/>
          <ac:spMkLst>
            <pc:docMk/>
            <pc:sldMk cId="1651892100" sldId="766"/>
            <ac:spMk id="3" creationId="{BFCF1CB0-0FC4-4772-A01F-1E4CB63D59DE}"/>
          </ac:spMkLst>
        </pc:spChg>
      </pc:sldChg>
      <pc:sldChg chg="modSp mod">
        <pc:chgData name="Elizabeth Priore" userId="f5c4ddb4-4806-428f-88d5-041ddbfebea9" providerId="ADAL" clId="{57D6FC8A-BDD4-4760-B1E4-F9F9B6A080BA}" dt="2021-11-04T18:46:19.941" v="2" actId="1076"/>
        <pc:sldMkLst>
          <pc:docMk/>
          <pc:sldMk cId="3441700563" sldId="768"/>
        </pc:sldMkLst>
        <pc:spChg chg="mod">
          <ac:chgData name="Elizabeth Priore" userId="f5c4ddb4-4806-428f-88d5-041ddbfebea9" providerId="ADAL" clId="{57D6FC8A-BDD4-4760-B1E4-F9F9B6A080BA}" dt="2021-11-04T18:46:19.941" v="2" actId="1076"/>
          <ac:spMkLst>
            <pc:docMk/>
            <pc:sldMk cId="3441700563" sldId="768"/>
            <ac:spMk id="3" creationId="{BFCF1CB0-0FC4-4772-A01F-1E4CB63D59DE}"/>
          </ac:spMkLst>
        </pc:spChg>
      </pc:sldChg>
      <pc:sldChg chg="modSp mod">
        <pc:chgData name="Elizabeth Priore" userId="f5c4ddb4-4806-428f-88d5-041ddbfebea9" providerId="ADAL" clId="{57D6FC8A-BDD4-4760-B1E4-F9F9B6A080BA}" dt="2021-11-04T18:46:46.596" v="9" actId="1076"/>
        <pc:sldMkLst>
          <pc:docMk/>
          <pc:sldMk cId="150052475" sldId="771"/>
        </pc:sldMkLst>
        <pc:spChg chg="mod">
          <ac:chgData name="Elizabeth Priore" userId="f5c4ddb4-4806-428f-88d5-041ddbfebea9" providerId="ADAL" clId="{57D6FC8A-BDD4-4760-B1E4-F9F9B6A080BA}" dt="2021-11-04T18:46:46.596" v="9" actId="1076"/>
          <ac:spMkLst>
            <pc:docMk/>
            <pc:sldMk cId="150052475" sldId="771"/>
            <ac:spMk id="3" creationId="{BFCF1CB0-0FC4-4772-A01F-1E4CB63D59DE}"/>
          </ac:spMkLst>
        </pc:spChg>
      </pc:sldChg>
      <pc:sldChg chg="modSp mod">
        <pc:chgData name="Elizabeth Priore" userId="f5c4ddb4-4806-428f-88d5-041ddbfebea9" providerId="ADAL" clId="{57D6FC8A-BDD4-4760-B1E4-F9F9B6A080BA}" dt="2021-11-04T18:47:26.131" v="18" actId="1076"/>
        <pc:sldMkLst>
          <pc:docMk/>
          <pc:sldMk cId="89838037" sldId="775"/>
        </pc:sldMkLst>
        <pc:spChg chg="mod">
          <ac:chgData name="Elizabeth Priore" userId="f5c4ddb4-4806-428f-88d5-041ddbfebea9" providerId="ADAL" clId="{57D6FC8A-BDD4-4760-B1E4-F9F9B6A080BA}" dt="2021-11-04T18:47:26.131" v="18" actId="1076"/>
          <ac:spMkLst>
            <pc:docMk/>
            <pc:sldMk cId="89838037" sldId="775"/>
            <ac:spMk id="3" creationId="{BFCF1CB0-0FC4-4772-A01F-1E4CB63D59DE}"/>
          </ac:spMkLst>
        </pc:spChg>
      </pc:sldChg>
      <pc:sldChg chg="modSp mod">
        <pc:chgData name="Elizabeth Priore" userId="f5c4ddb4-4806-428f-88d5-041ddbfebea9" providerId="ADAL" clId="{57D6FC8A-BDD4-4760-B1E4-F9F9B6A080BA}" dt="2021-11-04T18:47:21.272" v="17" actId="1076"/>
        <pc:sldMkLst>
          <pc:docMk/>
          <pc:sldMk cId="421558833" sldId="776"/>
        </pc:sldMkLst>
        <pc:spChg chg="mod">
          <ac:chgData name="Elizabeth Priore" userId="f5c4ddb4-4806-428f-88d5-041ddbfebea9" providerId="ADAL" clId="{57D6FC8A-BDD4-4760-B1E4-F9F9B6A080BA}" dt="2021-11-04T18:47:21.272" v="17" actId="1076"/>
          <ac:spMkLst>
            <pc:docMk/>
            <pc:sldMk cId="421558833" sldId="776"/>
            <ac:spMk id="3" creationId="{BFCF1CB0-0FC4-4772-A01F-1E4CB63D59DE}"/>
          </ac:spMkLst>
        </pc:spChg>
      </pc:sldChg>
      <pc:sldChg chg="modSp mod">
        <pc:chgData name="Elizabeth Priore" userId="f5c4ddb4-4806-428f-88d5-041ddbfebea9" providerId="ADAL" clId="{57D6FC8A-BDD4-4760-B1E4-F9F9B6A080BA}" dt="2021-11-04T18:46:26.294" v="3" actId="1076"/>
        <pc:sldMkLst>
          <pc:docMk/>
          <pc:sldMk cId="3405749671" sldId="777"/>
        </pc:sldMkLst>
        <pc:spChg chg="mod">
          <ac:chgData name="Elizabeth Priore" userId="f5c4ddb4-4806-428f-88d5-041ddbfebea9" providerId="ADAL" clId="{57D6FC8A-BDD4-4760-B1E4-F9F9B6A080BA}" dt="2021-11-04T18:46:26.294" v="3" actId="1076"/>
          <ac:spMkLst>
            <pc:docMk/>
            <pc:sldMk cId="3405749671" sldId="777"/>
            <ac:spMk id="3" creationId="{BFCF1CB0-0FC4-4772-A01F-1E4CB63D59DE}"/>
          </ac:spMkLst>
        </pc:spChg>
      </pc:sldChg>
      <pc:sldChg chg="modSp mod">
        <pc:chgData name="Elizabeth Priore" userId="f5c4ddb4-4806-428f-88d5-041ddbfebea9" providerId="ADAL" clId="{57D6FC8A-BDD4-4760-B1E4-F9F9B6A080BA}" dt="2021-11-04T18:47:05.103" v="13" actId="1076"/>
        <pc:sldMkLst>
          <pc:docMk/>
          <pc:sldMk cId="1288896451" sldId="778"/>
        </pc:sldMkLst>
        <pc:spChg chg="mod">
          <ac:chgData name="Elizabeth Priore" userId="f5c4ddb4-4806-428f-88d5-041ddbfebea9" providerId="ADAL" clId="{57D6FC8A-BDD4-4760-B1E4-F9F9B6A080BA}" dt="2021-11-04T18:47:05.103" v="13" actId="1076"/>
          <ac:spMkLst>
            <pc:docMk/>
            <pc:sldMk cId="1288896451" sldId="778"/>
            <ac:spMk id="3" creationId="{BFCF1CB0-0FC4-4772-A01F-1E4CB63D59DE}"/>
          </ac:spMkLst>
        </pc:spChg>
      </pc:sldChg>
      <pc:sldChg chg="modSp mod">
        <pc:chgData name="Elizabeth Priore" userId="f5c4ddb4-4806-428f-88d5-041ddbfebea9" providerId="ADAL" clId="{57D6FC8A-BDD4-4760-B1E4-F9F9B6A080BA}" dt="2021-11-04T18:46:54.473" v="11" actId="1076"/>
        <pc:sldMkLst>
          <pc:docMk/>
          <pc:sldMk cId="2811606476" sldId="779"/>
        </pc:sldMkLst>
        <pc:spChg chg="mod">
          <ac:chgData name="Elizabeth Priore" userId="f5c4ddb4-4806-428f-88d5-041ddbfebea9" providerId="ADAL" clId="{57D6FC8A-BDD4-4760-B1E4-F9F9B6A080BA}" dt="2021-11-04T18:46:54.473" v="11" actId="1076"/>
          <ac:spMkLst>
            <pc:docMk/>
            <pc:sldMk cId="2811606476" sldId="779"/>
            <ac:spMk id="3" creationId="{BFCF1CB0-0FC4-4772-A01F-1E4CB63D59DE}"/>
          </ac:spMkLst>
        </pc:spChg>
      </pc:sldChg>
      <pc:sldChg chg="modSp mod">
        <pc:chgData name="Elizabeth Priore" userId="f5c4ddb4-4806-428f-88d5-041ddbfebea9" providerId="ADAL" clId="{57D6FC8A-BDD4-4760-B1E4-F9F9B6A080BA}" dt="2021-11-04T18:46:58.960" v="12" actId="1076"/>
        <pc:sldMkLst>
          <pc:docMk/>
          <pc:sldMk cId="3700387220" sldId="783"/>
        </pc:sldMkLst>
        <pc:spChg chg="mod">
          <ac:chgData name="Elizabeth Priore" userId="f5c4ddb4-4806-428f-88d5-041ddbfebea9" providerId="ADAL" clId="{57D6FC8A-BDD4-4760-B1E4-F9F9B6A080BA}" dt="2021-11-04T18:46:58.960" v="12" actId="1076"/>
          <ac:spMkLst>
            <pc:docMk/>
            <pc:sldMk cId="3700387220" sldId="783"/>
            <ac:spMk id="9" creationId="{4F41285E-5C1D-4D1E-848B-EFF81CC28276}"/>
          </ac:spMkLst>
        </pc:spChg>
      </pc:sldChg>
      <pc:sldChg chg="modSp mod">
        <pc:chgData name="Elizabeth Priore" userId="f5c4ddb4-4806-428f-88d5-041ddbfebea9" providerId="ADAL" clId="{57D6FC8A-BDD4-4760-B1E4-F9F9B6A080BA}" dt="2021-11-04T18:47:08.212" v="14" actId="1076"/>
        <pc:sldMkLst>
          <pc:docMk/>
          <pc:sldMk cId="866962668" sldId="784"/>
        </pc:sldMkLst>
        <pc:spChg chg="mod">
          <ac:chgData name="Elizabeth Priore" userId="f5c4ddb4-4806-428f-88d5-041ddbfebea9" providerId="ADAL" clId="{57D6FC8A-BDD4-4760-B1E4-F9F9B6A080BA}" dt="2021-11-04T18:47:08.212" v="14" actId="1076"/>
          <ac:spMkLst>
            <pc:docMk/>
            <pc:sldMk cId="866962668" sldId="784"/>
            <ac:spMk id="3" creationId="{BFCF1CB0-0FC4-4772-A01F-1E4CB63D59DE}"/>
          </ac:spMkLst>
        </pc:spChg>
      </pc:sldChg>
      <pc:sldChg chg="modSp mod">
        <pc:chgData name="Elizabeth Priore" userId="f5c4ddb4-4806-428f-88d5-041ddbfebea9" providerId="ADAL" clId="{57D6FC8A-BDD4-4760-B1E4-F9F9B6A080BA}" dt="2021-11-04T18:46:30.466" v="5" actId="1076"/>
        <pc:sldMkLst>
          <pc:docMk/>
          <pc:sldMk cId="1798432311" sldId="791"/>
        </pc:sldMkLst>
        <pc:spChg chg="mod">
          <ac:chgData name="Elizabeth Priore" userId="f5c4ddb4-4806-428f-88d5-041ddbfebea9" providerId="ADAL" clId="{57D6FC8A-BDD4-4760-B1E4-F9F9B6A080BA}" dt="2021-11-04T18:46:30.466" v="5" actId="1076"/>
          <ac:spMkLst>
            <pc:docMk/>
            <pc:sldMk cId="1798432311" sldId="791"/>
            <ac:spMk id="3" creationId="{BFCF1CB0-0FC4-4772-A01F-1E4CB63D59DE}"/>
          </ac:spMkLst>
        </pc:spChg>
      </pc:sldChg>
      <pc:sldChg chg="modSp mod">
        <pc:chgData name="Elizabeth Priore" userId="f5c4ddb4-4806-428f-88d5-041ddbfebea9" providerId="ADAL" clId="{57D6FC8A-BDD4-4760-B1E4-F9F9B6A080BA}" dt="2021-11-04T18:46:42.172" v="8" actId="1076"/>
        <pc:sldMkLst>
          <pc:docMk/>
          <pc:sldMk cId="1014234135" sldId="794"/>
        </pc:sldMkLst>
        <pc:spChg chg="mod">
          <ac:chgData name="Elizabeth Priore" userId="f5c4ddb4-4806-428f-88d5-041ddbfebea9" providerId="ADAL" clId="{57D6FC8A-BDD4-4760-B1E4-F9F9B6A080BA}" dt="2021-11-04T18:46:42.172" v="8" actId="1076"/>
          <ac:spMkLst>
            <pc:docMk/>
            <pc:sldMk cId="1014234135" sldId="794"/>
            <ac:spMk id="3" creationId="{BFCF1CB0-0FC4-4772-A01F-1E4CB63D59DE}"/>
          </ac:spMkLst>
        </pc:spChg>
      </pc:sldChg>
      <pc:sldChg chg="modSp mod">
        <pc:chgData name="Elizabeth Priore" userId="f5c4ddb4-4806-428f-88d5-041ddbfebea9" providerId="ADAL" clId="{57D6FC8A-BDD4-4760-B1E4-F9F9B6A080BA}" dt="2021-11-04T18:46:33.102" v="6" actId="1076"/>
        <pc:sldMkLst>
          <pc:docMk/>
          <pc:sldMk cId="952213261" sldId="795"/>
        </pc:sldMkLst>
        <pc:spChg chg="mod">
          <ac:chgData name="Elizabeth Priore" userId="f5c4ddb4-4806-428f-88d5-041ddbfebea9" providerId="ADAL" clId="{57D6FC8A-BDD4-4760-B1E4-F9F9B6A080BA}" dt="2021-11-04T18:46:33.102" v="6" actId="1076"/>
          <ac:spMkLst>
            <pc:docMk/>
            <pc:sldMk cId="952213261" sldId="795"/>
            <ac:spMk id="3" creationId="{BFCF1CB0-0FC4-4772-A01F-1E4CB63D59DE}"/>
          </ac:spMkLst>
        </pc:spChg>
      </pc:sldChg>
      <pc:sldChg chg="modSp mod">
        <pc:chgData name="Elizabeth Priore" userId="f5c4ddb4-4806-428f-88d5-041ddbfebea9" providerId="ADAL" clId="{57D6FC8A-BDD4-4760-B1E4-F9F9B6A080BA}" dt="2021-11-04T18:46:50.223" v="10" actId="1076"/>
        <pc:sldMkLst>
          <pc:docMk/>
          <pc:sldMk cId="3005371612" sldId="797"/>
        </pc:sldMkLst>
        <pc:spChg chg="mod">
          <ac:chgData name="Elizabeth Priore" userId="f5c4ddb4-4806-428f-88d5-041ddbfebea9" providerId="ADAL" clId="{57D6FC8A-BDD4-4760-B1E4-F9F9B6A080BA}" dt="2021-11-04T18:46:50.223" v="10" actId="1076"/>
          <ac:spMkLst>
            <pc:docMk/>
            <pc:sldMk cId="3005371612" sldId="797"/>
            <ac:spMk id="3" creationId="{BFCF1CB0-0FC4-4772-A01F-1E4CB63D59DE}"/>
          </ac:spMkLst>
        </pc:spChg>
      </pc:sldChg>
      <pc:sldChg chg="modSp mod">
        <pc:chgData name="Elizabeth Priore" userId="f5c4ddb4-4806-428f-88d5-041ddbfebea9" providerId="ADAL" clId="{57D6FC8A-BDD4-4760-B1E4-F9F9B6A080BA}" dt="2021-11-04T18:47:12.233" v="15" actId="1076"/>
        <pc:sldMkLst>
          <pc:docMk/>
          <pc:sldMk cId="2272260158" sldId="801"/>
        </pc:sldMkLst>
        <pc:spChg chg="mod">
          <ac:chgData name="Elizabeth Priore" userId="f5c4ddb4-4806-428f-88d5-041ddbfebea9" providerId="ADAL" clId="{57D6FC8A-BDD4-4760-B1E4-F9F9B6A080BA}" dt="2021-11-04T18:47:12.233" v="15" actId="1076"/>
          <ac:spMkLst>
            <pc:docMk/>
            <pc:sldMk cId="2272260158" sldId="801"/>
            <ac:spMk id="3" creationId="{BFCF1CB0-0FC4-4772-A01F-1E4CB63D59DE}"/>
          </ac:spMkLst>
        </pc:spChg>
      </pc:sldChg>
      <pc:sldChg chg="modSp mod">
        <pc:chgData name="Elizabeth Priore" userId="f5c4ddb4-4806-428f-88d5-041ddbfebea9" providerId="ADAL" clId="{57D6FC8A-BDD4-4760-B1E4-F9F9B6A080BA}" dt="2021-11-04T18:47:16.008" v="16" actId="1076"/>
        <pc:sldMkLst>
          <pc:docMk/>
          <pc:sldMk cId="3644885217" sldId="802"/>
        </pc:sldMkLst>
        <pc:spChg chg="mod">
          <ac:chgData name="Elizabeth Priore" userId="f5c4ddb4-4806-428f-88d5-041ddbfebea9" providerId="ADAL" clId="{57D6FC8A-BDD4-4760-B1E4-F9F9B6A080BA}" dt="2021-11-04T18:47:16.008" v="16" actId="1076"/>
          <ac:spMkLst>
            <pc:docMk/>
            <pc:sldMk cId="3644885217" sldId="802"/>
            <ac:spMk id="3" creationId="{BFCF1CB0-0FC4-4772-A01F-1E4CB63D59D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2.xml"/><Relationship Id="rId1" Type="http://schemas.microsoft.com/office/2011/relationships/chartStyle" Target="style3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3.xml"/><Relationship Id="rId1" Type="http://schemas.microsoft.com/office/2011/relationships/chartStyle" Target="style3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4.xml"/><Relationship Id="rId1" Type="http://schemas.microsoft.com/office/2011/relationships/chartStyle" Target="style3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5.xml"/><Relationship Id="rId1" Type="http://schemas.microsoft.com/office/2011/relationships/chartStyle" Target="style3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6.xml"/><Relationship Id="rId1" Type="http://schemas.microsoft.com/office/2011/relationships/chartStyle" Target="style3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7.xml"/><Relationship Id="rId1" Type="http://schemas.microsoft.com/office/2011/relationships/chartStyle" Target="style3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8.xml"/><Relationship Id="rId1" Type="http://schemas.microsoft.com/office/2011/relationships/chartStyle" Target="style3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9.xml"/><Relationship Id="rId1" Type="http://schemas.microsoft.com/office/2011/relationships/chartStyle" Target="style3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0.xml"/><Relationship Id="rId1" Type="http://schemas.microsoft.com/office/2011/relationships/chartStyle" Target="style4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1.xml"/><Relationship Id="rId1" Type="http://schemas.microsoft.com/office/2011/relationships/chartStyle" Target="style4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2.xml"/><Relationship Id="rId1" Type="http://schemas.microsoft.com/office/2011/relationships/chartStyle" Target="style4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3.xml"/><Relationship Id="rId1" Type="http://schemas.microsoft.com/office/2011/relationships/chartStyle" Target="style4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4.xml"/><Relationship Id="rId1" Type="http://schemas.microsoft.com/office/2011/relationships/chartStyle" Target="style4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5.xml"/><Relationship Id="rId1" Type="http://schemas.microsoft.com/office/2011/relationships/chartStyle" Target="style4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6.xml"/><Relationship Id="rId1" Type="http://schemas.microsoft.com/office/2011/relationships/chartStyle" Target="style4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c:v>
                </c:pt>
              </c:numCache>
            </c:numRef>
          </c:val>
          <c:extLst>
            <c:ext xmlns:c16="http://schemas.microsoft.com/office/drawing/2014/chart" uri="{C3380CC4-5D6E-409C-BE32-E72D297353CC}">
              <c16:uniqueId val="{00000001-4379-DA47-8903-446BC11FB6A5}"/>
            </c:ext>
          </c:extLst>
        </c:ser>
        <c:ser>
          <c:idx val="1"/>
          <c:order val="1"/>
          <c:tx>
            <c:strRef>
              <c:f>Sheet1!$C$1</c:f>
              <c:strCache>
                <c:ptCount val="1"/>
                <c:pt idx="0">
                  <c:v>Series 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2-4379-DA47-8903-446BC11FB6A5}"/>
            </c:ext>
          </c:extLst>
        </c:ser>
        <c:ser>
          <c:idx val="2"/>
          <c:order val="2"/>
          <c:tx>
            <c:strRef>
              <c:f>Sheet1!$D$1</c:f>
              <c:strCache>
                <c:ptCount val="1"/>
                <c:pt idx="0">
                  <c:v>Series 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c:v>
                </c:pt>
              </c:numCache>
            </c:numRef>
          </c:val>
          <c:extLst>
            <c:ext xmlns:c16="http://schemas.microsoft.com/office/drawing/2014/chart" uri="{C3380CC4-5D6E-409C-BE32-E72D297353CC}">
              <c16:uniqueId val="{00000003-4379-DA47-8903-446BC11FB6A5}"/>
            </c:ext>
          </c:extLst>
        </c:ser>
        <c:ser>
          <c:idx val="3"/>
          <c:order val="3"/>
          <c:tx>
            <c:strRef>
              <c:f>Sheet1!$E$1</c:f>
              <c:strCache>
                <c:ptCount val="1"/>
                <c:pt idx="0">
                  <c:v>Series 4</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79-DA47-8903-446BC11FB6A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0.06</c:v>
                </c:pt>
              </c:numCache>
            </c:numRef>
          </c:val>
          <c:extLst>
            <c:ext xmlns:c16="http://schemas.microsoft.com/office/drawing/2014/chart" uri="{C3380CC4-5D6E-409C-BE32-E72D297353CC}">
              <c16:uniqueId val="{00000005-4379-DA47-8903-446BC11FB6A5}"/>
            </c:ext>
          </c:extLst>
        </c:ser>
        <c:dLbls>
          <c:showLegendKey val="0"/>
          <c:showVal val="0"/>
          <c:showCatName val="0"/>
          <c:showSerName val="0"/>
          <c:showPercent val="0"/>
          <c:showBubbleSize val="0"/>
        </c:dLbls>
        <c:gapWidth val="101"/>
        <c:overlap val="-27"/>
        <c:axId val="1492526255"/>
        <c:axId val="1304955743"/>
      </c:barChart>
      <c:catAx>
        <c:axId val="1492526255"/>
        <c:scaling>
          <c:orientation val="minMax"/>
        </c:scaling>
        <c:delete val="1"/>
        <c:axPos val="b"/>
        <c:numFmt formatCode="General" sourceLinked="1"/>
        <c:majorTickMark val="none"/>
        <c:minorTickMark val="none"/>
        <c:tickLblPos val="nextTo"/>
        <c:crossAx val="1304955743"/>
        <c:crosses val="autoZero"/>
        <c:auto val="1"/>
        <c:lblAlgn val="ctr"/>
        <c:lblOffset val="100"/>
        <c:noMultiLvlLbl val="0"/>
      </c:catAx>
      <c:valAx>
        <c:axId val="1304955743"/>
        <c:scaling>
          <c:orientation val="minMax"/>
          <c:max val="0.8"/>
          <c:min val="0"/>
        </c:scaling>
        <c:delete val="1"/>
        <c:axPos val="l"/>
        <c:numFmt formatCode="0%" sourceLinked="1"/>
        <c:majorTickMark val="out"/>
        <c:minorTickMark val="none"/>
        <c:tickLblPos val="nextTo"/>
        <c:crossAx val="149252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0.69</c:v>
                </c:pt>
                <c:pt idx="1">
                  <c:v>0.67</c:v>
                </c:pt>
                <c:pt idx="2">
                  <c:v>0.66</c:v>
                </c:pt>
              </c:numCache>
            </c:numRef>
          </c:val>
          <c:extLst>
            <c:ext xmlns:c16="http://schemas.microsoft.com/office/drawing/2014/chart" uri="{C3380CC4-5D6E-409C-BE32-E72D297353CC}">
              <c16:uniqueId val="{00000000-81BD-CE45-A852-0BE5959758D0}"/>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0.31000000000000005</c:v>
                </c:pt>
                <c:pt idx="1">
                  <c:v>0.32999999999999996</c:v>
                </c:pt>
                <c:pt idx="2">
                  <c:v>0.33999999999999997</c:v>
                </c:pt>
              </c:numCache>
            </c:numRef>
          </c:val>
          <c:extLst>
            <c:ext xmlns:c16="http://schemas.microsoft.com/office/drawing/2014/chart" uri="{C3380CC4-5D6E-409C-BE32-E72D297353CC}">
              <c16:uniqueId val="{00000001-81BD-CE45-A852-0BE5959758D0}"/>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61779063181106E-2"/>
          <c:y val="3.4630782586353201E-2"/>
          <c:w val="0.61539194201895897"/>
          <c:h val="0.83532954700876805"/>
        </c:manualLayout>
      </c:layout>
      <c:barChart>
        <c:barDir val="col"/>
        <c:grouping val="stacked"/>
        <c:varyColors val="0"/>
        <c:ser>
          <c:idx val="0"/>
          <c:order val="0"/>
          <c:tx>
            <c:strRef>
              <c:f>Sheet1!$D$1</c:f>
              <c:strCache>
                <c:ptCount val="1"/>
                <c:pt idx="0">
                  <c:v>Strongly</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C7A-704A-B822-BF97C9CA600A}"/>
              </c:ext>
            </c:extLst>
          </c:dPt>
          <c:dPt>
            <c:idx val="1"/>
            <c:invertIfNegative val="0"/>
            <c:bubble3D val="0"/>
            <c:spPr>
              <a:solidFill>
                <a:schemeClr val="tx2"/>
              </a:solidFill>
              <a:ln>
                <a:noFill/>
              </a:ln>
              <a:effectLst/>
            </c:spPr>
            <c:extLst>
              <c:ext xmlns:c16="http://schemas.microsoft.com/office/drawing/2014/chart" uri="{C3380CC4-5D6E-409C-BE32-E72D297353CC}">
                <c16:uniqueId val="{00000003-BC7A-704A-B822-BF97C9CA600A}"/>
              </c:ext>
            </c:extLst>
          </c:dPt>
          <c:cat>
            <c:strRef>
              <c:f>Sheet1!$A$2:$A$2</c:f>
              <c:strCache>
                <c:ptCount val="1"/>
                <c:pt idx="0">
                  <c:v>I am more alarmed than ever</c:v>
                </c:pt>
              </c:strCache>
            </c:strRef>
          </c:cat>
          <c:val>
            <c:numRef>
              <c:f>Sheet1!$D$2:$D$2</c:f>
              <c:numCache>
                <c:formatCode>0%</c:formatCode>
                <c:ptCount val="1"/>
                <c:pt idx="0">
                  <c:v>0</c:v>
                </c:pt>
              </c:numCache>
            </c:numRef>
          </c:val>
          <c:extLst>
            <c:ext xmlns:c16="http://schemas.microsoft.com/office/drawing/2014/chart" uri="{C3380CC4-5D6E-409C-BE32-E72D297353CC}">
              <c16:uniqueId val="{00000004-BC7A-704A-B822-BF97C9CA600A}"/>
            </c:ext>
          </c:extLst>
        </c:ser>
        <c:ser>
          <c:idx val="1"/>
          <c:order val="1"/>
          <c:tx>
            <c:strRef>
              <c:f>Sheet1!$E$1</c:f>
              <c:strCache>
                <c:ptCount val="1"/>
                <c:pt idx="0">
                  <c:v>Somewhat</c:v>
                </c:pt>
              </c:strCache>
            </c:strRef>
          </c:tx>
          <c:spPr>
            <a:solidFill>
              <a:srgbClr val="555551"/>
            </a:solidFill>
            <a:ln>
              <a:noFill/>
            </a:ln>
            <a:effectLst/>
          </c:spPr>
          <c:invertIfNegative val="0"/>
          <c:dPt>
            <c:idx val="0"/>
            <c:invertIfNegative val="0"/>
            <c:bubble3D val="0"/>
            <c:spPr>
              <a:solidFill>
                <a:srgbClr val="555551"/>
              </a:solidFill>
              <a:ln>
                <a:noFill/>
              </a:ln>
              <a:effectLst/>
            </c:spPr>
            <c:extLst>
              <c:ext xmlns:c16="http://schemas.microsoft.com/office/drawing/2014/chart" uri="{C3380CC4-5D6E-409C-BE32-E72D297353CC}">
                <c16:uniqueId val="{00000006-BC7A-704A-B822-BF97C9CA600A}"/>
              </c:ext>
            </c:extLst>
          </c:dPt>
          <c:dPt>
            <c:idx val="1"/>
            <c:invertIfNegative val="0"/>
            <c:bubble3D val="0"/>
            <c:spPr>
              <a:solidFill>
                <a:srgbClr val="555551"/>
              </a:solidFill>
              <a:ln>
                <a:noFill/>
              </a:ln>
              <a:effectLst/>
            </c:spPr>
            <c:extLst>
              <c:ext xmlns:c16="http://schemas.microsoft.com/office/drawing/2014/chart" uri="{C3380CC4-5D6E-409C-BE32-E72D297353CC}">
                <c16:uniqueId val="{00000008-BC7A-704A-B822-BF97C9CA600A}"/>
              </c:ext>
            </c:extLst>
          </c:dPt>
          <c:dLbls>
            <c:dLbl>
              <c:idx val="0"/>
              <c:layout>
                <c:manualLayout>
                  <c:x val="-1.5797984823983084E-2"/>
                  <c:y val="3.17963829736629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A-704A-B822-BF97C9CA60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 am more alarmed than ever</c:v>
                </c:pt>
              </c:strCache>
            </c:strRef>
          </c:cat>
          <c:val>
            <c:numRef>
              <c:f>Sheet1!$E$2:$E$2</c:f>
              <c:numCache>
                <c:formatCode>0%</c:formatCode>
                <c:ptCount val="1"/>
                <c:pt idx="0">
                  <c:v>0.28999999999999998</c:v>
                </c:pt>
              </c:numCache>
            </c:numRef>
          </c:val>
          <c:extLst>
            <c:ext xmlns:c16="http://schemas.microsoft.com/office/drawing/2014/chart" uri="{C3380CC4-5D6E-409C-BE32-E72D297353CC}">
              <c16:uniqueId val="{00000009-BC7A-704A-B822-BF97C9CA600A}"/>
            </c:ext>
          </c:extLst>
        </c:ser>
        <c:dLbls>
          <c:showLegendKey val="0"/>
          <c:showVal val="0"/>
          <c:showCatName val="0"/>
          <c:showSerName val="0"/>
          <c:showPercent val="0"/>
          <c:showBubbleSize val="0"/>
        </c:dLbls>
        <c:gapWidth val="35"/>
        <c:overlap val="100"/>
        <c:axId val="206968432"/>
        <c:axId val="86145712"/>
      </c:barChart>
      <c:catAx>
        <c:axId val="206968432"/>
        <c:scaling>
          <c:orientation val="minMax"/>
        </c:scaling>
        <c:delete val="1"/>
        <c:axPos val="b"/>
        <c:numFmt formatCode="General" sourceLinked="1"/>
        <c:majorTickMark val="none"/>
        <c:minorTickMark val="none"/>
        <c:tickLblPos val="nextTo"/>
        <c:crossAx val="86145712"/>
        <c:crosses val="autoZero"/>
        <c:auto val="1"/>
        <c:lblAlgn val="ctr"/>
        <c:lblOffset val="100"/>
        <c:noMultiLvlLbl val="0"/>
      </c:catAx>
      <c:valAx>
        <c:axId val="86145712"/>
        <c:scaling>
          <c:orientation val="minMax"/>
          <c:max val="1"/>
        </c:scaling>
        <c:delete val="1"/>
        <c:axPos val="l"/>
        <c:numFmt formatCode="0%" sourceLinked="1"/>
        <c:majorTickMark val="out"/>
        <c:minorTickMark val="none"/>
        <c:tickLblPos val="nextTo"/>
        <c:crossAx val="20696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17471739772241E-2"/>
          <c:y val="5.7142133658720326E-2"/>
          <c:w val="0.89407381729600111"/>
          <c:h val="0.91131285579310706"/>
        </c:manualLayout>
      </c:layout>
      <c:barChart>
        <c:barDir val="col"/>
        <c:grouping val="clustered"/>
        <c:varyColors val="0"/>
        <c:ser>
          <c:idx val="1"/>
          <c:order val="1"/>
          <c:tx>
            <c:strRef>
              <c:f>Sheet1!$C$1</c:f>
              <c:strCache>
                <c:ptCount val="1"/>
                <c:pt idx="0">
                  <c:v>time increased</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9236-8842-9BAF-12BB4DE55DD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236-8842-9BAF-12BB4DE55DD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9236-8842-9BAF-12BB4DE55DDC}"/>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7-9236-8842-9BAF-12BB4DE55DDC}"/>
              </c:ext>
            </c:extLst>
          </c:dPt>
          <c:dLbls>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Australia</c:v>
                </c:pt>
                <c:pt idx="1">
                  <c:v>France</c:v>
                </c:pt>
                <c:pt idx="2">
                  <c:v>Germany</c:v>
                </c:pt>
                <c:pt idx="3">
                  <c:v>India</c:v>
                </c:pt>
                <c:pt idx="4">
                  <c:v>Japan</c:v>
                </c:pt>
                <c:pt idx="5">
                  <c:v>New Zealand </c:v>
                </c:pt>
                <c:pt idx="6">
                  <c:v>UK</c:v>
                </c:pt>
                <c:pt idx="7">
                  <c:v>US</c:v>
                </c:pt>
              </c:strCache>
            </c:strRef>
          </c:cat>
          <c:val>
            <c:numRef>
              <c:f>Sheet1!$C$2:$C$9</c:f>
              <c:numCache>
                <c:formatCode>0%</c:formatCode>
                <c:ptCount val="8"/>
                <c:pt idx="0">
                  <c:v>0.35</c:v>
                </c:pt>
                <c:pt idx="1">
                  <c:v>0.28999999999999998</c:v>
                </c:pt>
                <c:pt idx="2">
                  <c:v>0.26</c:v>
                </c:pt>
                <c:pt idx="3">
                  <c:v>0.6</c:v>
                </c:pt>
                <c:pt idx="4">
                  <c:v>0.4</c:v>
                </c:pt>
                <c:pt idx="5">
                  <c:v>0.42</c:v>
                </c:pt>
                <c:pt idx="6">
                  <c:v>0.31</c:v>
                </c:pt>
                <c:pt idx="7">
                  <c:v>0.38</c:v>
                </c:pt>
              </c:numCache>
            </c:numRef>
          </c:val>
          <c:extLst>
            <c:ext xmlns:c16="http://schemas.microsoft.com/office/drawing/2014/chart" uri="{C3380CC4-5D6E-409C-BE32-E72D297353CC}">
              <c16:uniqueId val="{00000008-9236-8842-9BAF-12BB4DE55DDC}"/>
            </c:ext>
          </c:extLst>
        </c:ser>
        <c:dLbls>
          <c:showLegendKey val="0"/>
          <c:showVal val="0"/>
          <c:showCatName val="0"/>
          <c:showSerName val="0"/>
          <c:showPercent val="0"/>
          <c:showBubbleSize val="0"/>
        </c:dLbls>
        <c:gapWidth val="90"/>
        <c:axId val="312524576"/>
        <c:axId val="206526576"/>
      </c:barChart>
      <c:barChart>
        <c:barDir val="col"/>
        <c:grouping val="clustered"/>
        <c:varyColors val="0"/>
        <c:ser>
          <c:idx val="0"/>
          <c:order val="0"/>
          <c:tx>
            <c:strRef>
              <c:f>Sheet1!$B$1</c:f>
              <c:strCache>
                <c:ptCount val="1"/>
                <c:pt idx="0">
                  <c:v>started gaming</c:v>
                </c:pt>
              </c:strCache>
            </c:strRef>
          </c:tx>
          <c:spPr>
            <a:solidFill>
              <a:srgbClr val="555551"/>
            </a:solidFill>
            <a:ln>
              <a:noFill/>
            </a:ln>
            <a:effectLst/>
          </c:spPr>
          <c:invertIfNegative val="0"/>
          <c:dPt>
            <c:idx val="3"/>
            <c:invertIfNegative val="0"/>
            <c:bubble3D val="0"/>
            <c:spPr>
              <a:solidFill>
                <a:srgbClr val="555551"/>
              </a:solidFill>
              <a:ln>
                <a:noFill/>
              </a:ln>
              <a:effectLst/>
            </c:spPr>
            <c:extLst>
              <c:ext xmlns:c16="http://schemas.microsoft.com/office/drawing/2014/chart" uri="{C3380CC4-5D6E-409C-BE32-E72D297353CC}">
                <c16:uniqueId val="{0000000A-9236-8842-9BAF-12BB4DE55DDC}"/>
              </c:ext>
            </c:extLst>
          </c:dPt>
          <c:dLbls>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Australia</c:v>
                </c:pt>
                <c:pt idx="1">
                  <c:v>France</c:v>
                </c:pt>
                <c:pt idx="2">
                  <c:v>Germany</c:v>
                </c:pt>
                <c:pt idx="3">
                  <c:v>India</c:v>
                </c:pt>
                <c:pt idx="4">
                  <c:v>Japan</c:v>
                </c:pt>
                <c:pt idx="5">
                  <c:v>New Zealand </c:v>
                </c:pt>
                <c:pt idx="6">
                  <c:v>UK</c:v>
                </c:pt>
                <c:pt idx="7">
                  <c:v>US</c:v>
                </c:pt>
              </c:strCache>
            </c:strRef>
          </c:cat>
          <c:val>
            <c:numRef>
              <c:f>Sheet1!$B$2:$B$9</c:f>
              <c:numCache>
                <c:formatCode>0%</c:formatCode>
                <c:ptCount val="8"/>
                <c:pt idx="0">
                  <c:v>-0.31</c:v>
                </c:pt>
                <c:pt idx="1">
                  <c:v>-0.22</c:v>
                </c:pt>
                <c:pt idx="2">
                  <c:v>-0.25</c:v>
                </c:pt>
                <c:pt idx="3">
                  <c:v>-0.62</c:v>
                </c:pt>
                <c:pt idx="4">
                  <c:v>-0.23</c:v>
                </c:pt>
                <c:pt idx="5">
                  <c:v>-0.27</c:v>
                </c:pt>
                <c:pt idx="6">
                  <c:v>-0.22</c:v>
                </c:pt>
                <c:pt idx="7">
                  <c:v>-0.23</c:v>
                </c:pt>
              </c:numCache>
            </c:numRef>
          </c:val>
          <c:extLst>
            <c:ext xmlns:c16="http://schemas.microsoft.com/office/drawing/2014/chart" uri="{C3380CC4-5D6E-409C-BE32-E72D297353CC}">
              <c16:uniqueId val="{0000000B-9236-8842-9BAF-12BB4DE55DDC}"/>
            </c:ext>
          </c:extLst>
        </c:ser>
        <c:dLbls>
          <c:showLegendKey val="0"/>
          <c:showVal val="0"/>
          <c:showCatName val="0"/>
          <c:showSerName val="0"/>
          <c:showPercent val="0"/>
          <c:showBubbleSize val="0"/>
        </c:dLbls>
        <c:gapWidth val="90"/>
        <c:axId val="1399310288"/>
        <c:axId val="819664912"/>
      </c:barChart>
      <c:catAx>
        <c:axId val="312524576"/>
        <c:scaling>
          <c:orientation val="minMax"/>
        </c:scaling>
        <c:delete val="1"/>
        <c:axPos val="b"/>
        <c:numFmt formatCode="General" sourceLinked="1"/>
        <c:majorTickMark val="out"/>
        <c:minorTickMark val="none"/>
        <c:tickLblPos val="nextTo"/>
        <c:crossAx val="206526576"/>
        <c:crosses val="autoZero"/>
        <c:auto val="0"/>
        <c:lblAlgn val="ctr"/>
        <c:lblOffset val="500"/>
        <c:noMultiLvlLbl val="0"/>
      </c:catAx>
      <c:valAx>
        <c:axId val="206526576"/>
        <c:scaling>
          <c:orientation val="minMax"/>
        </c:scaling>
        <c:delete val="1"/>
        <c:axPos val="r"/>
        <c:numFmt formatCode="0%" sourceLinked="1"/>
        <c:majorTickMark val="none"/>
        <c:minorTickMark val="none"/>
        <c:tickLblPos val="nextTo"/>
        <c:crossAx val="312524576"/>
        <c:crosses val="max"/>
        <c:crossBetween val="between"/>
        <c:majorUnit val="0.5"/>
      </c:valAx>
      <c:valAx>
        <c:axId val="819664912"/>
        <c:scaling>
          <c:orientation val="minMax"/>
        </c:scaling>
        <c:delete val="1"/>
        <c:axPos val="r"/>
        <c:numFmt formatCode="0%" sourceLinked="1"/>
        <c:majorTickMark val="out"/>
        <c:minorTickMark val="none"/>
        <c:tickLblPos val="nextTo"/>
        <c:crossAx val="1399310288"/>
        <c:crosses val="max"/>
        <c:crossBetween val="between"/>
      </c:valAx>
      <c:catAx>
        <c:axId val="1399310288"/>
        <c:scaling>
          <c:orientation val="minMax"/>
        </c:scaling>
        <c:delete val="1"/>
        <c:axPos val="b"/>
        <c:numFmt formatCode="General" sourceLinked="1"/>
        <c:majorTickMark val="out"/>
        <c:minorTickMark val="none"/>
        <c:tickLblPos val="nextTo"/>
        <c:crossAx val="819664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61779063181106E-2"/>
          <c:y val="3.4630782586353201E-2"/>
          <c:w val="0.61539194201895897"/>
          <c:h val="0.83532954700876805"/>
        </c:manualLayout>
      </c:layout>
      <c:barChart>
        <c:barDir val="col"/>
        <c:grouping val="stacked"/>
        <c:varyColors val="0"/>
        <c:ser>
          <c:idx val="0"/>
          <c:order val="0"/>
          <c:tx>
            <c:strRef>
              <c:f>Sheet1!$D$1</c:f>
              <c:strCache>
                <c:ptCount val="1"/>
                <c:pt idx="0">
                  <c:v>Somewhat agree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456-9E42-9C5F-5E121F9176C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456-9E42-9C5F-5E121F9176C1}"/>
              </c:ext>
            </c:extLst>
          </c:dPt>
          <c:cat>
            <c:strRef>
              <c:f>Sheet1!$A$2</c:f>
              <c:strCache>
                <c:ptCount val="1"/>
                <c:pt idx="0">
                  <c:v>increased</c:v>
                </c:pt>
              </c:strCache>
            </c:strRef>
          </c:cat>
          <c:val>
            <c:numRef>
              <c:f>Sheet1!$D$2</c:f>
              <c:numCache>
                <c:formatCode>0%</c:formatCode>
                <c:ptCount val="1"/>
                <c:pt idx="0">
                  <c:v>0</c:v>
                </c:pt>
              </c:numCache>
            </c:numRef>
          </c:val>
          <c:extLst>
            <c:ext xmlns:c16="http://schemas.microsoft.com/office/drawing/2014/chart" uri="{C3380CC4-5D6E-409C-BE32-E72D297353CC}">
              <c16:uniqueId val="{00000004-1456-9E42-9C5F-5E121F9176C1}"/>
            </c:ext>
          </c:extLst>
        </c:ser>
        <c:ser>
          <c:idx val="1"/>
          <c:order val="1"/>
          <c:tx>
            <c:strRef>
              <c:f>Sheet1!$E$1</c:f>
              <c:strCache>
                <c:ptCount val="1"/>
                <c:pt idx="0">
                  <c:v>Strongly agree</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6-1456-9E42-9C5F-5E121F9176C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8-1456-9E42-9C5F-5E121F9176C1}"/>
              </c:ext>
            </c:extLst>
          </c:dPt>
          <c:dLbls>
            <c:dLbl>
              <c:idx val="0"/>
              <c:layout>
                <c:manualLayout>
                  <c:x val="-4.8271062664068837E-17"/>
                  <c:y val="3.90625000000000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56-9E42-9C5F-5E121F9176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increased</c:v>
                </c:pt>
              </c:strCache>
            </c:strRef>
          </c:cat>
          <c:val>
            <c:numRef>
              <c:f>Sheet1!$E$2</c:f>
              <c:numCache>
                <c:formatCode>0%</c:formatCode>
                <c:ptCount val="1"/>
                <c:pt idx="0">
                  <c:v>0.38</c:v>
                </c:pt>
              </c:numCache>
            </c:numRef>
          </c:val>
          <c:extLst>
            <c:ext xmlns:c16="http://schemas.microsoft.com/office/drawing/2014/chart" uri="{C3380CC4-5D6E-409C-BE32-E72D297353CC}">
              <c16:uniqueId val="{00000009-1456-9E42-9C5F-5E121F9176C1}"/>
            </c:ext>
          </c:extLst>
        </c:ser>
        <c:dLbls>
          <c:showLegendKey val="0"/>
          <c:showVal val="0"/>
          <c:showCatName val="0"/>
          <c:showSerName val="0"/>
          <c:showPercent val="0"/>
          <c:showBubbleSize val="0"/>
        </c:dLbls>
        <c:gapWidth val="35"/>
        <c:overlap val="100"/>
        <c:axId val="206968432"/>
        <c:axId val="86145712"/>
      </c:barChart>
      <c:catAx>
        <c:axId val="206968432"/>
        <c:scaling>
          <c:orientation val="minMax"/>
        </c:scaling>
        <c:delete val="1"/>
        <c:axPos val="b"/>
        <c:numFmt formatCode="General" sourceLinked="1"/>
        <c:majorTickMark val="none"/>
        <c:minorTickMark val="none"/>
        <c:tickLblPos val="nextTo"/>
        <c:crossAx val="86145712"/>
        <c:crosses val="autoZero"/>
        <c:auto val="1"/>
        <c:lblAlgn val="ctr"/>
        <c:lblOffset val="100"/>
        <c:noMultiLvlLbl val="0"/>
      </c:catAx>
      <c:valAx>
        <c:axId val="86145712"/>
        <c:scaling>
          <c:orientation val="minMax"/>
          <c:max val="1"/>
        </c:scaling>
        <c:delete val="1"/>
        <c:axPos val="l"/>
        <c:numFmt formatCode="0%" sourceLinked="1"/>
        <c:majorTickMark val="out"/>
        <c:minorTickMark val="none"/>
        <c:tickLblPos val="nextTo"/>
        <c:crossAx val="20696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28F7-C64F-B428-FAC457D81A7C}"/>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28F7-C64F-B428-FAC457D81A7C}"/>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28F7-C64F-B428-FAC457D81A7C}"/>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8F7-C64F-B428-FAC457D81A7C}"/>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8F7-C64F-B428-FAC457D81A7C}"/>
                </c:ext>
              </c:extLst>
            </c:dLbl>
            <c:spPr>
              <a:noFill/>
              <a:ln>
                <a:noFill/>
              </a:ln>
              <a:effectLst/>
            </c:spPr>
            <c:txPr>
              <a:bodyPr rot="0" spcFirstLastPara="1" vertOverflow="ellipsis" horzOverflow="clip" vert="horz" wrap="non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0.16</c:v>
                </c:pt>
                <c:pt idx="1">
                  <c:v>0.64</c:v>
                </c:pt>
                <c:pt idx="2">
                  <c:v>0.2</c:v>
                </c:pt>
              </c:numCache>
            </c:numRef>
          </c:val>
          <c:extLst>
            <c:ext xmlns:c16="http://schemas.microsoft.com/office/drawing/2014/chart" uri="{C3380CC4-5D6E-409C-BE32-E72D297353CC}">
              <c16:uniqueId val="{00000006-28F7-C64F-B428-FAC457D81A7C}"/>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rgbClr val="80BDC4"/>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38B4-5B48-B546-4D26E9409780}"/>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38B4-5B48-B546-4D26E9409780}"/>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38B4-5B48-B546-4D26E9409780}"/>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8B4-5B48-B546-4D26E9409780}"/>
                </c:ext>
              </c:extLst>
            </c:dLbl>
            <c:dLbl>
              <c:idx val="1"/>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38B4-5B48-B546-4D26E940978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916098136084996"/>
                      <c:h val="0.25642981090100109"/>
                    </c:manualLayout>
                  </c15:layout>
                </c:ext>
                <c:ext xmlns:c16="http://schemas.microsoft.com/office/drawing/2014/chart" uri="{C3380CC4-5D6E-409C-BE32-E72D297353CC}">
                  <c16:uniqueId val="{00000005-38B4-5B48-B546-4D26E9409780}"/>
                </c:ext>
              </c:extLst>
            </c:dLbl>
            <c:spPr>
              <a:noFill/>
              <a:ln>
                <a:noFill/>
              </a:ln>
              <a:effectLst/>
            </c:spPr>
            <c:txPr>
              <a:bodyPr rot="0" spcFirstLastPara="1" vertOverflow="ellipsis" horzOverflow="clip" vert="horz" wrap="non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0.16</c:v>
                </c:pt>
                <c:pt idx="1">
                  <c:v>0.69</c:v>
                </c:pt>
                <c:pt idx="2">
                  <c:v>0.15</c:v>
                </c:pt>
              </c:numCache>
            </c:numRef>
          </c:val>
          <c:extLst>
            <c:ext xmlns:c16="http://schemas.microsoft.com/office/drawing/2014/chart" uri="{C3380CC4-5D6E-409C-BE32-E72D297353CC}">
              <c16:uniqueId val="{00000006-38B4-5B48-B546-4D26E9409780}"/>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A504-6D44-B96F-B4B7422479D0}"/>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A504-6D44-B96F-B4B7422479D0}"/>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A504-6D44-B96F-B4B7422479D0}"/>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A504-6D44-B96F-B4B7422479D0}"/>
                </c:ext>
              </c:extLst>
            </c:dLbl>
            <c:dLbl>
              <c:idx val="2"/>
              <c:layout>
                <c:manualLayout>
                  <c:x val="8.5854201988572604E-3"/>
                  <c:y val="1.1301890989988864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906303996884913"/>
                      <c:h val="0.32423848720800885"/>
                    </c:manualLayout>
                  </c15:layout>
                </c:ext>
                <c:ext xmlns:c16="http://schemas.microsoft.com/office/drawing/2014/chart" uri="{C3380CC4-5D6E-409C-BE32-E72D297353CC}">
                  <c16:uniqueId val="{00000005-A504-6D44-B96F-B4B7422479D0}"/>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0.14000000000000001</c:v>
                </c:pt>
                <c:pt idx="1">
                  <c:v>0.65</c:v>
                </c:pt>
                <c:pt idx="2">
                  <c:v>0.21</c:v>
                </c:pt>
              </c:numCache>
            </c:numRef>
          </c:val>
          <c:extLst>
            <c:ext xmlns:c16="http://schemas.microsoft.com/office/drawing/2014/chart" uri="{C3380CC4-5D6E-409C-BE32-E72D297353CC}">
              <c16:uniqueId val="{00000006-A504-6D44-B96F-B4B7422479D0}"/>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4860-664F-9405-9AEAB4EC0D66}"/>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4860-664F-9405-9AEAB4EC0D66}"/>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4860-664F-9405-9AEAB4EC0D66}"/>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860-664F-9405-9AEAB4EC0D66}"/>
                </c:ext>
              </c:extLst>
            </c:dLbl>
            <c:dLbl>
              <c:idx val="2"/>
              <c:layout>
                <c:manualLayout>
                  <c:x val="-8.5854201988572604E-3"/>
                  <c:y val="1.1301890989988876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047761976999185"/>
                      <c:h val="0.2112240266963292"/>
                    </c:manualLayout>
                  </c15:layout>
                </c:ext>
                <c:ext xmlns:c16="http://schemas.microsoft.com/office/drawing/2014/chart" uri="{C3380CC4-5D6E-409C-BE32-E72D297353CC}">
                  <c16:uniqueId val="{00000005-4860-664F-9405-9AEAB4EC0D66}"/>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0.11</c:v>
                </c:pt>
                <c:pt idx="1">
                  <c:v>0.66</c:v>
                </c:pt>
                <c:pt idx="2">
                  <c:v>0.24</c:v>
                </c:pt>
              </c:numCache>
            </c:numRef>
          </c:val>
          <c:extLst>
            <c:ext xmlns:c16="http://schemas.microsoft.com/office/drawing/2014/chart" uri="{C3380CC4-5D6E-409C-BE32-E72D297353CC}">
              <c16:uniqueId val="{00000006-4860-664F-9405-9AEAB4EC0D6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3C9F-C24F-A24C-3CEE0C4E4A5D}"/>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3C9F-C24F-A24C-3CEE0C4E4A5D}"/>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3C9F-C24F-A24C-3CEE0C4E4A5D}"/>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C9F-C24F-A24C-3CEE0C4E4A5D}"/>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340472076427814"/>
                      <c:h val="0.26773125695216909"/>
                    </c:manualLayout>
                  </c15:layout>
                </c:ext>
                <c:ext xmlns:c16="http://schemas.microsoft.com/office/drawing/2014/chart" uri="{C3380CC4-5D6E-409C-BE32-E72D297353CC}">
                  <c16:uniqueId val="{00000005-3C9F-C24F-A24C-3CEE0C4E4A5D}"/>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0.13</c:v>
                </c:pt>
                <c:pt idx="1">
                  <c:v>0.69</c:v>
                </c:pt>
                <c:pt idx="2">
                  <c:v>0.17</c:v>
                </c:pt>
              </c:numCache>
            </c:numRef>
          </c:val>
          <c:extLst>
            <c:ext xmlns:c16="http://schemas.microsoft.com/office/drawing/2014/chart" uri="{C3380CC4-5D6E-409C-BE32-E72D297353CC}">
              <c16:uniqueId val="{00000006-3C9F-C24F-A24C-3CEE0C4E4A5D}"/>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0818-D245-88DE-14C6F9735310}"/>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0818-D245-88DE-14C6F9735310}"/>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0818-D245-88DE-14C6F9735310}"/>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0818-D245-88DE-14C6F9735310}"/>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33067793722773"/>
                      <c:h val="0.22252547274749718"/>
                    </c:manualLayout>
                  </c15:layout>
                </c:ext>
                <c:ext xmlns:c16="http://schemas.microsoft.com/office/drawing/2014/chart" uri="{C3380CC4-5D6E-409C-BE32-E72D297353CC}">
                  <c16:uniqueId val="{00000005-0818-D245-88DE-14C6F9735310}"/>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0.35</c:v>
                </c:pt>
                <c:pt idx="1">
                  <c:v>0.4</c:v>
                </c:pt>
                <c:pt idx="2">
                  <c:v>0.25</c:v>
                </c:pt>
              </c:numCache>
            </c:numRef>
          </c:val>
          <c:extLst>
            <c:ext xmlns:c16="http://schemas.microsoft.com/office/drawing/2014/chart" uri="{C3380CC4-5D6E-409C-BE32-E72D297353CC}">
              <c16:uniqueId val="{00000006-0818-D245-88DE-14C6F9735310}"/>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7895408487974057E-2"/>
          <c:y val="6.1697659432127384E-2"/>
          <c:w val="0.96282213592760024"/>
          <c:h val="0.81838258292218191"/>
        </c:manualLayout>
      </c:layout>
      <c:barChart>
        <c:barDir val="col"/>
        <c:grouping val="clustered"/>
        <c:varyColors val="0"/>
        <c:ser>
          <c:idx val="2"/>
          <c:order val="0"/>
          <c:tx>
            <c:strRef>
              <c:f>Sheet1!$B$1</c:f>
              <c:strCache>
                <c:ptCount val="1"/>
                <c:pt idx="0">
                  <c:v>Never heard of it</c:v>
                </c:pt>
              </c:strCache>
            </c:strRef>
          </c:tx>
          <c:spPr>
            <a:solidFill>
              <a:srgbClr val="108389"/>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Go on a date</c:v>
                </c:pt>
                <c:pt idx="1">
                  <c:v>Attend a sporting event or concert</c:v>
                </c:pt>
                <c:pt idx="2">
                  <c:v>Read a book</c:v>
                </c:pt>
                <c:pt idx="3">
                  <c:v>Attend a friend or family member's birthday party</c:v>
                </c:pt>
                <c:pt idx="4">
                  <c:v>Spend time outdoors doing something I enjoy </c:v>
                </c:pt>
                <c:pt idx="5">
                  <c:v>Go on a vacation</c:v>
                </c:pt>
                <c:pt idx="6">
                  <c:v>Watch my favorite TV show or movie</c:v>
                </c:pt>
                <c:pt idx="7">
                  <c:v>Spend time with my friends and family</c:v>
                </c:pt>
              </c:strCache>
            </c:strRef>
          </c:cat>
          <c:val>
            <c:numRef>
              <c:f>Sheet1!$B$2:$B$9</c:f>
              <c:numCache>
                <c:formatCode>0%</c:formatCode>
                <c:ptCount val="8"/>
                <c:pt idx="0">
                  <c:v>0.73</c:v>
                </c:pt>
                <c:pt idx="1">
                  <c:v>0.72</c:v>
                </c:pt>
                <c:pt idx="2">
                  <c:v>0.65</c:v>
                </c:pt>
                <c:pt idx="3">
                  <c:v>0.63</c:v>
                </c:pt>
                <c:pt idx="4">
                  <c:v>0.54</c:v>
                </c:pt>
                <c:pt idx="5">
                  <c:v>0.47</c:v>
                </c:pt>
                <c:pt idx="6">
                  <c:v>0.42</c:v>
                </c:pt>
                <c:pt idx="7">
                  <c:v>0.37</c:v>
                </c:pt>
              </c:numCache>
            </c:numRef>
          </c:val>
          <c:extLst>
            <c:ext xmlns:c16="http://schemas.microsoft.com/office/drawing/2014/chart" uri="{C3380CC4-5D6E-409C-BE32-E72D297353CC}">
              <c16:uniqueId val="{00000000-F669-E649-9DC5-7A401125094A}"/>
            </c:ext>
          </c:extLst>
        </c:ser>
        <c:dLbls>
          <c:showLegendKey val="0"/>
          <c:showVal val="0"/>
          <c:showCatName val="0"/>
          <c:showSerName val="0"/>
          <c:showPercent val="0"/>
          <c:showBubbleSize val="0"/>
        </c:dLbls>
        <c:gapWidth val="34"/>
        <c:axId val="1459701696"/>
        <c:axId val="1715828672"/>
      </c:barChart>
      <c:catAx>
        <c:axId val="145970169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5828672"/>
        <c:crosses val="autoZero"/>
        <c:auto val="1"/>
        <c:lblAlgn val="ctr"/>
        <c:lblOffset val="100"/>
        <c:noMultiLvlLbl val="0"/>
      </c:catAx>
      <c:valAx>
        <c:axId val="1715828672"/>
        <c:scaling>
          <c:orientation val="minMax"/>
        </c:scaling>
        <c:delete val="1"/>
        <c:axPos val="l"/>
        <c:numFmt formatCode="0%" sourceLinked="1"/>
        <c:majorTickMark val="out"/>
        <c:minorTickMark val="none"/>
        <c:tickLblPos val="nextTo"/>
        <c:crossAx val="145970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82C8-CF48-9E14-205B83D563BF}"/>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82C8-CF48-9E14-205B83D563BF}"/>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82C8-CF48-9E14-205B83D563BF}"/>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82C8-CF48-9E14-205B83D563BF}"/>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906303996884913"/>
                      <c:h val="0.24512836484983311"/>
                    </c:manualLayout>
                  </c15:layout>
                </c:ext>
                <c:ext xmlns:c16="http://schemas.microsoft.com/office/drawing/2014/chart" uri="{C3380CC4-5D6E-409C-BE32-E72D297353CC}">
                  <c16:uniqueId val="{00000005-82C8-CF48-9E14-205B83D563BF}"/>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0.13</c:v>
                </c:pt>
                <c:pt idx="1">
                  <c:v>0.67</c:v>
                </c:pt>
                <c:pt idx="2">
                  <c:v>0.2</c:v>
                </c:pt>
              </c:numCache>
            </c:numRef>
          </c:val>
          <c:extLst>
            <c:ext xmlns:c16="http://schemas.microsoft.com/office/drawing/2014/chart" uri="{C3380CC4-5D6E-409C-BE32-E72D297353CC}">
              <c16:uniqueId val="{00000006-82C8-CF48-9E14-205B83D563B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4816-9F48-AFC7-3FFD3E932A0B}"/>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4816-9F48-AFC7-3FFD3E932A0B}"/>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4816-9F48-AFC7-3FFD3E932A0B}"/>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816-9F48-AFC7-3FFD3E932A0B}"/>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916098136084996"/>
                      <c:h val="0.24512836484983311"/>
                    </c:manualLayout>
                  </c15:layout>
                </c:ext>
                <c:ext xmlns:c16="http://schemas.microsoft.com/office/drawing/2014/chart" uri="{C3380CC4-5D6E-409C-BE32-E72D297353CC}">
                  <c16:uniqueId val="{00000005-4816-9F48-AFC7-3FFD3E932A0B}"/>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0.12</c:v>
                </c:pt>
                <c:pt idx="1">
                  <c:v>0.63</c:v>
                </c:pt>
                <c:pt idx="2">
                  <c:v>0.25</c:v>
                </c:pt>
              </c:numCache>
            </c:numRef>
          </c:val>
          <c:extLst>
            <c:ext xmlns:c16="http://schemas.microsoft.com/office/drawing/2014/chart" uri="{C3380CC4-5D6E-409C-BE32-E72D297353CC}">
              <c16:uniqueId val="{00000006-4816-9F48-AFC7-3FFD3E932A0B}"/>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lumMod val="75000"/>
              </a:schemeClr>
            </a:solidFill>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CCA8-EE48-9E11-C12DA1318F78}"/>
              </c:ext>
            </c:extLst>
          </c:dPt>
          <c:dPt>
            <c:idx val="1"/>
            <c:bubble3D val="0"/>
            <c:spPr>
              <a:solidFill>
                <a:srgbClr val="80BDC4"/>
              </a:solidFill>
              <a:ln w="6350">
                <a:solidFill>
                  <a:schemeClr val="tx1"/>
                </a:solidFill>
              </a:ln>
              <a:effectLst/>
            </c:spPr>
            <c:extLst>
              <c:ext xmlns:c16="http://schemas.microsoft.com/office/drawing/2014/chart" uri="{C3380CC4-5D6E-409C-BE32-E72D297353CC}">
                <c16:uniqueId val="{00000003-CCA8-EE48-9E11-C12DA1318F78}"/>
              </c:ext>
            </c:extLst>
          </c:dPt>
          <c:dPt>
            <c:idx val="2"/>
            <c:bubble3D val="0"/>
            <c:spPr>
              <a:solidFill>
                <a:srgbClr val="CBE5E7"/>
              </a:solidFill>
              <a:ln w="6350">
                <a:solidFill>
                  <a:schemeClr val="tx1"/>
                </a:solidFill>
              </a:ln>
              <a:effectLst/>
            </c:spPr>
            <c:extLst>
              <c:ext xmlns:c16="http://schemas.microsoft.com/office/drawing/2014/chart" uri="{C3380CC4-5D6E-409C-BE32-E72D297353CC}">
                <c16:uniqueId val="{00000005-CCA8-EE48-9E11-C12DA1318F78}"/>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CCA8-EE48-9E11-C12DA1318F78}"/>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047761976999185"/>
                      <c:h val="0.25642981090100109"/>
                    </c:manualLayout>
                  </c15:layout>
                </c:ext>
                <c:ext xmlns:c16="http://schemas.microsoft.com/office/drawing/2014/chart" uri="{C3380CC4-5D6E-409C-BE32-E72D297353CC}">
                  <c16:uniqueId val="{00000005-CCA8-EE48-9E11-C12DA1318F78}"/>
                </c:ext>
              </c:extLst>
            </c:dLbl>
            <c:spPr>
              <a:noFill/>
              <a:ln>
                <a:noFill/>
              </a:ln>
              <a:effectLst/>
            </c:spPr>
            <c:txPr>
              <a:bodyPr rot="0" spcFirstLastPara="1" vertOverflow="ellipsis" horzOverflow="clip" vert="horz" wrap="non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strongly</c:v>
                </c:pt>
                <c:pt idx="1">
                  <c:v>somewhat</c:v>
                </c:pt>
                <c:pt idx="2">
                  <c:v>Neg</c:v>
                </c:pt>
              </c:strCache>
            </c:strRef>
          </c:cat>
          <c:val>
            <c:numRef>
              <c:f>Sheet1!$B$2:$B$4</c:f>
              <c:numCache>
                <c:formatCode>0%</c:formatCode>
                <c:ptCount val="3"/>
                <c:pt idx="0">
                  <c:v>0.17</c:v>
                </c:pt>
                <c:pt idx="1">
                  <c:v>0.71</c:v>
                </c:pt>
                <c:pt idx="2">
                  <c:v>0.12</c:v>
                </c:pt>
              </c:numCache>
            </c:numRef>
          </c:val>
          <c:extLst>
            <c:ext xmlns:c16="http://schemas.microsoft.com/office/drawing/2014/chart" uri="{C3380CC4-5D6E-409C-BE32-E72D297353CC}">
              <c16:uniqueId val="{00000006-CCA8-EE48-9E11-C12DA1318F7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7895408487974057E-2"/>
          <c:y val="6.2344610231652491E-2"/>
          <c:w val="0.96282213592760024"/>
          <c:h val="0.90116166307996626"/>
        </c:manualLayout>
      </c:layout>
      <c:barChart>
        <c:barDir val="bar"/>
        <c:grouping val="stacked"/>
        <c:varyColors val="0"/>
        <c:ser>
          <c:idx val="2"/>
          <c:order val="0"/>
          <c:tx>
            <c:strRef>
              <c:f>Sheet1!$B$1</c:f>
              <c:strCache>
                <c:ptCount val="1"/>
                <c:pt idx="0">
                  <c:v>ext</c:v>
                </c:pt>
              </c:strCache>
            </c:strRef>
          </c:tx>
          <c:spPr>
            <a:solidFill>
              <a:schemeClr val="accent6">
                <a:lumMod val="75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sec</c:v>
                </c:pt>
                <c:pt idx="1">
                  <c:v>fees</c:v>
                </c:pt>
                <c:pt idx="2">
                  <c:v>,alware</c:v>
                </c:pt>
                <c:pt idx="3">
                  <c:v>bugs</c:v>
                </c:pt>
                <c:pt idx="4">
                  <c:v>personal</c:v>
                </c:pt>
                <c:pt idx="5">
                  <c:v>harrass</c:v>
                </c:pt>
                <c:pt idx="6">
                  <c:v>cheating</c:v>
                </c:pt>
                <c:pt idx="7">
                  <c:v>currency</c:v>
                </c:pt>
                <c:pt idx="8">
                  <c:v>pay to win</c:v>
                </c:pt>
              </c:strCache>
            </c:strRef>
          </c:cat>
          <c:val>
            <c:numRef>
              <c:f>Sheet1!$B$2:$B$10</c:f>
              <c:numCache>
                <c:formatCode>0%</c:formatCode>
                <c:ptCount val="9"/>
                <c:pt idx="0">
                  <c:v>0.28000000000000003</c:v>
                </c:pt>
                <c:pt idx="1">
                  <c:v>0.25</c:v>
                </c:pt>
                <c:pt idx="2">
                  <c:v>0.27</c:v>
                </c:pt>
                <c:pt idx="3">
                  <c:v>0.24</c:v>
                </c:pt>
                <c:pt idx="4">
                  <c:v>0.23</c:v>
                </c:pt>
                <c:pt idx="5">
                  <c:v>0.23</c:v>
                </c:pt>
                <c:pt idx="6">
                  <c:v>0.19</c:v>
                </c:pt>
                <c:pt idx="7">
                  <c:v>0.2</c:v>
                </c:pt>
                <c:pt idx="8">
                  <c:v>0.16</c:v>
                </c:pt>
              </c:numCache>
            </c:numRef>
          </c:val>
          <c:extLst>
            <c:ext xmlns:c16="http://schemas.microsoft.com/office/drawing/2014/chart" uri="{C3380CC4-5D6E-409C-BE32-E72D297353CC}">
              <c16:uniqueId val="{00000000-C088-414C-AF3A-D0127132D8B0}"/>
            </c:ext>
          </c:extLst>
        </c:ser>
        <c:ser>
          <c:idx val="3"/>
          <c:order val="1"/>
          <c:tx>
            <c:strRef>
              <c:f>Sheet1!$C$1</c:f>
              <c:strCache>
                <c:ptCount val="1"/>
                <c:pt idx="0">
                  <c:v>very</c:v>
                </c:pt>
              </c:strCache>
            </c:strRef>
          </c:tx>
          <c:spPr>
            <a:solidFill>
              <a:schemeClr val="accent6">
                <a:lumMod val="40000"/>
                <a:lumOff val="6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sec</c:v>
                </c:pt>
                <c:pt idx="1">
                  <c:v>fees</c:v>
                </c:pt>
                <c:pt idx="2">
                  <c:v>,alware</c:v>
                </c:pt>
                <c:pt idx="3">
                  <c:v>bugs</c:v>
                </c:pt>
                <c:pt idx="4">
                  <c:v>personal</c:v>
                </c:pt>
                <c:pt idx="5">
                  <c:v>harrass</c:v>
                </c:pt>
                <c:pt idx="6">
                  <c:v>cheating</c:v>
                </c:pt>
                <c:pt idx="7">
                  <c:v>currency</c:v>
                </c:pt>
                <c:pt idx="8">
                  <c:v>pay to win</c:v>
                </c:pt>
              </c:strCache>
            </c:strRef>
          </c:cat>
          <c:val>
            <c:numRef>
              <c:f>Sheet1!$C$2:$C$10</c:f>
              <c:numCache>
                <c:formatCode>0%</c:formatCode>
                <c:ptCount val="9"/>
                <c:pt idx="0">
                  <c:v>0.28999999999999998</c:v>
                </c:pt>
                <c:pt idx="1">
                  <c:v>0.3</c:v>
                </c:pt>
                <c:pt idx="2">
                  <c:v>0.28000000000000003</c:v>
                </c:pt>
                <c:pt idx="3">
                  <c:v>0.28999999999999998</c:v>
                </c:pt>
                <c:pt idx="4">
                  <c:v>0.28999999999999998</c:v>
                </c:pt>
                <c:pt idx="5">
                  <c:v>0.24</c:v>
                </c:pt>
                <c:pt idx="6">
                  <c:v>0.27</c:v>
                </c:pt>
                <c:pt idx="7">
                  <c:v>0.25</c:v>
                </c:pt>
                <c:pt idx="8">
                  <c:v>0.25</c:v>
                </c:pt>
              </c:numCache>
            </c:numRef>
          </c:val>
          <c:extLst>
            <c:ext xmlns:c16="http://schemas.microsoft.com/office/drawing/2014/chart" uri="{C3380CC4-5D6E-409C-BE32-E72D297353CC}">
              <c16:uniqueId val="{00000001-C088-414C-AF3A-D0127132D8B0}"/>
            </c:ext>
          </c:extLst>
        </c:ser>
        <c:dLbls>
          <c:showLegendKey val="0"/>
          <c:showVal val="0"/>
          <c:showCatName val="0"/>
          <c:showSerName val="0"/>
          <c:showPercent val="0"/>
          <c:showBubbleSize val="0"/>
        </c:dLbls>
        <c:gapWidth val="65"/>
        <c:overlap val="100"/>
        <c:axId val="1459701696"/>
        <c:axId val="1715828672"/>
      </c:barChart>
      <c:catAx>
        <c:axId val="1459701696"/>
        <c:scaling>
          <c:orientation val="maxMin"/>
        </c:scaling>
        <c:delete val="1"/>
        <c:axPos val="l"/>
        <c:numFmt formatCode="General" sourceLinked="1"/>
        <c:majorTickMark val="out"/>
        <c:minorTickMark val="none"/>
        <c:tickLblPos val="nextTo"/>
        <c:crossAx val="1715828672"/>
        <c:crosses val="autoZero"/>
        <c:auto val="1"/>
        <c:lblAlgn val="ctr"/>
        <c:lblOffset val="100"/>
        <c:noMultiLvlLbl val="0"/>
      </c:catAx>
      <c:valAx>
        <c:axId val="1715828672"/>
        <c:scaling>
          <c:orientation val="minMax"/>
        </c:scaling>
        <c:delete val="1"/>
        <c:axPos val="t"/>
        <c:numFmt formatCode="0%" sourceLinked="1"/>
        <c:majorTickMark val="out"/>
        <c:minorTickMark val="none"/>
        <c:tickLblPos val="nextTo"/>
        <c:crossAx val="145970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E82E-684C-BF47-354242587A02}"/>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E82E-684C-BF47-354242587A02}"/>
              </c:ext>
            </c:extLst>
          </c:dPt>
          <c:dPt>
            <c:idx val="2"/>
            <c:bubble3D val="0"/>
            <c:spPr>
              <a:solidFill>
                <a:schemeClr val="bg1"/>
              </a:solidFill>
              <a:ln w="25400">
                <a:noFill/>
              </a:ln>
              <a:effectLst/>
            </c:spPr>
            <c:extLst>
              <c:ext xmlns:c16="http://schemas.microsoft.com/office/drawing/2014/chart" uri="{C3380CC4-5D6E-409C-BE32-E72D297353CC}">
                <c16:uniqueId val="{00000005-E82E-684C-BF47-354242587A02}"/>
              </c:ext>
            </c:extLst>
          </c:dPt>
          <c:cat>
            <c:strRef>
              <c:f>Sheet1!$B$3:$B$4</c:f>
              <c:strCache>
                <c:ptCount val="2"/>
                <c:pt idx="0">
                  <c:v>category 1</c:v>
                </c:pt>
                <c:pt idx="1">
                  <c:v>category 2</c:v>
                </c:pt>
              </c:strCache>
            </c:strRef>
          </c:cat>
          <c:val>
            <c:numRef>
              <c:f>Sheet1!$C$3:$C$4</c:f>
              <c:numCache>
                <c:formatCode>0%</c:formatCode>
                <c:ptCount val="2"/>
                <c:pt idx="0">
                  <c:v>0.44</c:v>
                </c:pt>
                <c:pt idx="1">
                  <c:v>0.56000000000000005</c:v>
                </c:pt>
              </c:numCache>
            </c:numRef>
          </c:val>
          <c:extLst>
            <c:ext xmlns:c16="http://schemas.microsoft.com/office/drawing/2014/chart" uri="{C3380CC4-5D6E-409C-BE32-E72D297353CC}">
              <c16:uniqueId val="{00000006-E82E-684C-BF47-354242587A02}"/>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A53D-7C47-B68E-E651280901A5}"/>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A53D-7C47-B68E-E651280901A5}"/>
              </c:ext>
            </c:extLst>
          </c:dPt>
          <c:dPt>
            <c:idx val="2"/>
            <c:bubble3D val="0"/>
            <c:spPr>
              <a:solidFill>
                <a:schemeClr val="bg1"/>
              </a:solidFill>
              <a:ln w="25400">
                <a:noFill/>
              </a:ln>
              <a:effectLst/>
            </c:spPr>
            <c:extLst>
              <c:ext xmlns:c16="http://schemas.microsoft.com/office/drawing/2014/chart" uri="{C3380CC4-5D6E-409C-BE32-E72D297353CC}">
                <c16:uniqueId val="{00000005-A53D-7C47-B68E-E651280901A5}"/>
              </c:ext>
            </c:extLst>
          </c:dPt>
          <c:cat>
            <c:strRef>
              <c:f>Sheet1!$B$3:$B$4</c:f>
              <c:strCache>
                <c:ptCount val="2"/>
                <c:pt idx="0">
                  <c:v>category 1</c:v>
                </c:pt>
                <c:pt idx="1">
                  <c:v>category 2</c:v>
                </c:pt>
              </c:strCache>
            </c:strRef>
          </c:cat>
          <c:val>
            <c:numRef>
              <c:f>Sheet1!$C$3:$C$4</c:f>
              <c:numCache>
                <c:formatCode>0%</c:formatCode>
                <c:ptCount val="2"/>
                <c:pt idx="0">
                  <c:v>0.4</c:v>
                </c:pt>
                <c:pt idx="1">
                  <c:v>0.6</c:v>
                </c:pt>
              </c:numCache>
            </c:numRef>
          </c:val>
          <c:extLst>
            <c:ext xmlns:c16="http://schemas.microsoft.com/office/drawing/2014/chart" uri="{C3380CC4-5D6E-409C-BE32-E72D297353CC}">
              <c16:uniqueId val="{00000006-A53D-7C47-B68E-E651280901A5}"/>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7804-AF46-9D0B-93B1661712C1}"/>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7804-AF46-9D0B-93B1661712C1}"/>
              </c:ext>
            </c:extLst>
          </c:dPt>
          <c:dPt>
            <c:idx val="2"/>
            <c:bubble3D val="0"/>
            <c:spPr>
              <a:solidFill>
                <a:schemeClr val="bg1"/>
              </a:solidFill>
              <a:ln w="25400">
                <a:noFill/>
              </a:ln>
              <a:effectLst/>
            </c:spPr>
            <c:extLst>
              <c:ext xmlns:c16="http://schemas.microsoft.com/office/drawing/2014/chart" uri="{C3380CC4-5D6E-409C-BE32-E72D297353CC}">
                <c16:uniqueId val="{00000005-7804-AF46-9D0B-93B1661712C1}"/>
              </c:ext>
            </c:extLst>
          </c:dPt>
          <c:cat>
            <c:strRef>
              <c:f>Sheet1!$B$3:$B$4</c:f>
              <c:strCache>
                <c:ptCount val="2"/>
                <c:pt idx="0">
                  <c:v>category 1</c:v>
                </c:pt>
                <c:pt idx="1">
                  <c:v>category 2</c:v>
                </c:pt>
              </c:strCache>
            </c:strRef>
          </c:cat>
          <c:val>
            <c:numRef>
              <c:f>Sheet1!$C$3:$C$4</c:f>
              <c:numCache>
                <c:formatCode>0%</c:formatCode>
                <c:ptCount val="2"/>
                <c:pt idx="0">
                  <c:v>0.37</c:v>
                </c:pt>
                <c:pt idx="1">
                  <c:v>0.63</c:v>
                </c:pt>
              </c:numCache>
            </c:numRef>
          </c:val>
          <c:extLst>
            <c:ext xmlns:c16="http://schemas.microsoft.com/office/drawing/2014/chart" uri="{C3380CC4-5D6E-409C-BE32-E72D297353CC}">
              <c16:uniqueId val="{00000006-7804-AF46-9D0B-93B1661712C1}"/>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0E03-D547-B97D-6DF77B91ED32}"/>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0E03-D547-B97D-6DF77B91ED32}"/>
              </c:ext>
            </c:extLst>
          </c:dPt>
          <c:dPt>
            <c:idx val="2"/>
            <c:bubble3D val="0"/>
            <c:spPr>
              <a:solidFill>
                <a:schemeClr val="bg1"/>
              </a:solidFill>
              <a:ln w="25400">
                <a:noFill/>
              </a:ln>
              <a:effectLst/>
            </c:spPr>
            <c:extLst>
              <c:ext xmlns:c16="http://schemas.microsoft.com/office/drawing/2014/chart" uri="{C3380CC4-5D6E-409C-BE32-E72D297353CC}">
                <c16:uniqueId val="{00000005-0E03-D547-B97D-6DF77B91ED32}"/>
              </c:ext>
            </c:extLst>
          </c:dPt>
          <c:cat>
            <c:strRef>
              <c:f>Sheet1!$B$3:$B$4</c:f>
              <c:strCache>
                <c:ptCount val="2"/>
                <c:pt idx="0">
                  <c:v>category 1</c:v>
                </c:pt>
                <c:pt idx="1">
                  <c:v>category 2</c:v>
                </c:pt>
              </c:strCache>
            </c:strRef>
          </c:cat>
          <c:val>
            <c:numRef>
              <c:f>Sheet1!$C$3:$C$4</c:f>
              <c:numCache>
                <c:formatCode>0%</c:formatCode>
                <c:ptCount val="2"/>
                <c:pt idx="0">
                  <c:v>0.34</c:v>
                </c:pt>
                <c:pt idx="1">
                  <c:v>0.66</c:v>
                </c:pt>
              </c:numCache>
            </c:numRef>
          </c:val>
          <c:extLst>
            <c:ext xmlns:c16="http://schemas.microsoft.com/office/drawing/2014/chart" uri="{C3380CC4-5D6E-409C-BE32-E72D297353CC}">
              <c16:uniqueId val="{00000006-0E03-D547-B97D-6DF77B91ED32}"/>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F91B-7A4B-8A5E-27D400A9596D}"/>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F91B-7A4B-8A5E-27D400A9596D}"/>
              </c:ext>
            </c:extLst>
          </c:dPt>
          <c:dPt>
            <c:idx val="2"/>
            <c:bubble3D val="0"/>
            <c:spPr>
              <a:solidFill>
                <a:schemeClr val="bg1"/>
              </a:solidFill>
              <a:ln w="25400">
                <a:noFill/>
              </a:ln>
              <a:effectLst/>
            </c:spPr>
            <c:extLst>
              <c:ext xmlns:c16="http://schemas.microsoft.com/office/drawing/2014/chart" uri="{C3380CC4-5D6E-409C-BE32-E72D297353CC}">
                <c16:uniqueId val="{00000005-F91B-7A4B-8A5E-27D400A9596D}"/>
              </c:ext>
            </c:extLst>
          </c:dPt>
          <c:cat>
            <c:strRef>
              <c:f>Sheet1!$B$3:$B$4</c:f>
              <c:strCache>
                <c:ptCount val="2"/>
                <c:pt idx="0">
                  <c:v>category 1</c:v>
                </c:pt>
                <c:pt idx="1">
                  <c:v>category 2</c:v>
                </c:pt>
              </c:strCache>
            </c:strRef>
          </c:cat>
          <c:val>
            <c:numRef>
              <c:f>Sheet1!$C$3:$C$4</c:f>
              <c:numCache>
                <c:formatCode>0%</c:formatCode>
                <c:ptCount val="2"/>
                <c:pt idx="0">
                  <c:v>0.28999999999999998</c:v>
                </c:pt>
                <c:pt idx="1">
                  <c:v>0.71</c:v>
                </c:pt>
              </c:numCache>
            </c:numRef>
          </c:val>
          <c:extLst>
            <c:ext xmlns:c16="http://schemas.microsoft.com/office/drawing/2014/chart" uri="{C3380CC4-5D6E-409C-BE32-E72D297353CC}">
              <c16:uniqueId val="{00000006-F91B-7A4B-8A5E-27D400A9596D}"/>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A0E5-B448-8313-2777995D39DE}"/>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A0E5-B448-8313-2777995D39DE}"/>
              </c:ext>
            </c:extLst>
          </c:dPt>
          <c:dPt>
            <c:idx val="2"/>
            <c:bubble3D val="0"/>
            <c:spPr>
              <a:solidFill>
                <a:schemeClr val="bg1"/>
              </a:solidFill>
              <a:ln w="25400">
                <a:noFill/>
              </a:ln>
              <a:effectLst/>
            </c:spPr>
            <c:extLst>
              <c:ext xmlns:c16="http://schemas.microsoft.com/office/drawing/2014/chart" uri="{C3380CC4-5D6E-409C-BE32-E72D297353CC}">
                <c16:uniqueId val="{00000005-A0E5-B448-8313-2777995D39DE}"/>
              </c:ext>
            </c:extLst>
          </c:dPt>
          <c:cat>
            <c:strRef>
              <c:f>Sheet1!$B$3:$B$4</c:f>
              <c:strCache>
                <c:ptCount val="2"/>
                <c:pt idx="0">
                  <c:v>category 1</c:v>
                </c:pt>
                <c:pt idx="1">
                  <c:v>category 2</c:v>
                </c:pt>
              </c:strCache>
            </c:strRef>
          </c:cat>
          <c:val>
            <c:numRef>
              <c:f>Sheet1!$C$3:$C$4</c:f>
              <c:numCache>
                <c:formatCode>0%</c:formatCode>
                <c:ptCount val="2"/>
                <c:pt idx="0">
                  <c:v>0.27</c:v>
                </c:pt>
                <c:pt idx="1">
                  <c:v>0.73</c:v>
                </c:pt>
              </c:numCache>
            </c:numRef>
          </c:val>
          <c:extLst>
            <c:ext xmlns:c16="http://schemas.microsoft.com/office/drawing/2014/chart" uri="{C3380CC4-5D6E-409C-BE32-E72D297353CC}">
              <c16:uniqueId val="{00000006-A0E5-B448-8313-2777995D39DE}"/>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c:v>
                </c:pt>
                <c:pt idx="1">
                  <c:v>0.7</c:v>
                </c:pt>
                <c:pt idx="2">
                  <c:v>0.69</c:v>
                </c:pt>
              </c:numCache>
            </c:numRef>
          </c:val>
          <c:extLst>
            <c:ext xmlns:c16="http://schemas.microsoft.com/office/drawing/2014/chart" uri="{C3380CC4-5D6E-409C-BE32-E72D297353CC}">
              <c16:uniqueId val="{00000000-8E11-C647-938E-811277636B39}"/>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0.30000000000000004</c:v>
                </c:pt>
                <c:pt idx="1">
                  <c:v>0.30000000000000004</c:v>
                </c:pt>
                <c:pt idx="2">
                  <c:v>0.31000000000000005</c:v>
                </c:pt>
              </c:numCache>
            </c:numRef>
          </c:val>
          <c:extLst>
            <c:ext xmlns:c16="http://schemas.microsoft.com/office/drawing/2014/chart" uri="{C3380CC4-5D6E-409C-BE32-E72D297353CC}">
              <c16:uniqueId val="{00000001-8E11-C647-938E-811277636B39}"/>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4136744750944"/>
          <c:y val="0.1029896769470173"/>
          <c:w val="0.55939569866037975"/>
          <c:h val="0.79402064610596546"/>
        </c:manualLayout>
      </c:layout>
      <c:doughnutChart>
        <c:varyColors val="1"/>
        <c:ser>
          <c:idx val="0"/>
          <c:order val="0"/>
          <c:tx>
            <c:strRef>
              <c:f>Sheet1!$C$2</c:f>
              <c:strCache>
                <c:ptCount val="1"/>
                <c:pt idx="0">
                  <c:v>Sales</c:v>
                </c:pt>
              </c:strCache>
            </c:strRef>
          </c:tx>
          <c:spPr>
            <a:solidFill>
              <a:schemeClr val="bg1">
                <a:lumMod val="95000"/>
              </a:schemeClr>
            </a:solidFill>
            <a:ln w="25400">
              <a:noFill/>
            </a:ln>
          </c:spPr>
          <c:dPt>
            <c:idx val="0"/>
            <c:bubble3D val="0"/>
            <c:spPr>
              <a:solidFill>
                <a:schemeClr val="tx2"/>
              </a:solidFill>
              <a:ln w="25400">
                <a:noFill/>
              </a:ln>
              <a:effectLst/>
            </c:spPr>
            <c:extLst>
              <c:ext xmlns:c16="http://schemas.microsoft.com/office/drawing/2014/chart" uri="{C3380CC4-5D6E-409C-BE32-E72D297353CC}">
                <c16:uniqueId val="{00000001-6444-5149-B77D-93DF96E06767}"/>
              </c:ext>
            </c:extLst>
          </c:dPt>
          <c:dPt>
            <c:idx val="1"/>
            <c:bubble3D val="0"/>
            <c:spPr>
              <a:solidFill>
                <a:schemeClr val="bg1">
                  <a:lumMod val="95000"/>
                </a:schemeClr>
              </a:solidFill>
              <a:ln w="25400">
                <a:noFill/>
              </a:ln>
              <a:effectLst/>
            </c:spPr>
            <c:extLst>
              <c:ext xmlns:c16="http://schemas.microsoft.com/office/drawing/2014/chart" uri="{C3380CC4-5D6E-409C-BE32-E72D297353CC}">
                <c16:uniqueId val="{00000003-6444-5149-B77D-93DF96E06767}"/>
              </c:ext>
            </c:extLst>
          </c:dPt>
          <c:dPt>
            <c:idx val="2"/>
            <c:bubble3D val="0"/>
            <c:spPr>
              <a:solidFill>
                <a:schemeClr val="bg1"/>
              </a:solidFill>
              <a:ln w="25400">
                <a:noFill/>
              </a:ln>
              <a:effectLst/>
            </c:spPr>
            <c:extLst>
              <c:ext xmlns:c16="http://schemas.microsoft.com/office/drawing/2014/chart" uri="{C3380CC4-5D6E-409C-BE32-E72D297353CC}">
                <c16:uniqueId val="{00000005-6444-5149-B77D-93DF96E06767}"/>
              </c:ext>
            </c:extLst>
          </c:dPt>
          <c:cat>
            <c:strRef>
              <c:f>Sheet1!$B$3:$B$4</c:f>
              <c:strCache>
                <c:ptCount val="2"/>
                <c:pt idx="0">
                  <c:v>category 1</c:v>
                </c:pt>
                <c:pt idx="1">
                  <c:v>category 2</c:v>
                </c:pt>
              </c:strCache>
            </c:strRef>
          </c:cat>
          <c:val>
            <c:numRef>
              <c:f>Sheet1!$C$3:$C$4</c:f>
              <c:numCache>
                <c:formatCode>0%</c:formatCode>
                <c:ptCount val="2"/>
                <c:pt idx="0">
                  <c:v>0.27</c:v>
                </c:pt>
                <c:pt idx="1">
                  <c:v>0.73</c:v>
                </c:pt>
              </c:numCache>
            </c:numRef>
          </c:val>
          <c:extLst>
            <c:ext xmlns:c16="http://schemas.microsoft.com/office/drawing/2014/chart" uri="{C3380CC4-5D6E-409C-BE32-E72D297353CC}">
              <c16:uniqueId val="{00000006-6444-5149-B77D-93DF96E06767}"/>
            </c:ext>
          </c:extLst>
        </c:ser>
        <c:dLbls>
          <c:showLegendKey val="0"/>
          <c:showVal val="0"/>
          <c:showCatName val="0"/>
          <c:showSerName val="0"/>
          <c:showPercent val="0"/>
          <c:showBubbleSize val="0"/>
          <c:showLeaderLines val="0"/>
        </c:dLbls>
        <c:firstSliceAng val="0"/>
        <c:holeSize val="8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1644773775532"/>
          <c:y val="9.0790940835993303E-2"/>
          <c:w val="0.37611097951959355"/>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44"/>
            <c:spPr>
              <a:solidFill>
                <a:schemeClr val="tx2"/>
              </a:solidFill>
              <a:ln w="6350">
                <a:solidFill>
                  <a:schemeClr val="bg1"/>
                </a:solidFill>
              </a:ln>
              <a:effectLst/>
            </c:spPr>
          </c:marker>
          <c:dPt>
            <c:idx val="0"/>
            <c:marker>
              <c:symbol val="circle"/>
              <c:size val="44"/>
              <c:spPr>
                <a:solidFill>
                  <a:schemeClr val="tx2"/>
                </a:solidFill>
                <a:ln w="6350">
                  <a:solidFill>
                    <a:schemeClr val="bg1"/>
                  </a:solidFill>
                </a:ln>
                <a:effectLst/>
              </c:spPr>
            </c:marker>
            <c:bubble3D val="0"/>
            <c:spPr>
              <a:ln w="19050" cap="rnd">
                <a:noFill/>
                <a:round/>
              </a:ln>
              <a:effectLst/>
            </c:spPr>
            <c:extLst>
              <c:ext xmlns:c16="http://schemas.microsoft.com/office/drawing/2014/chart" uri="{C3380CC4-5D6E-409C-BE32-E72D297353CC}">
                <c16:uniqueId val="{00000001-6077-DF4F-B2C6-5FF7BEEBE4D7}"/>
              </c:ext>
            </c:extLst>
          </c:dPt>
          <c:dPt>
            <c:idx val="1"/>
            <c:marker>
              <c:symbol val="circle"/>
              <c:size val="44"/>
              <c:spPr>
                <a:solidFill>
                  <a:schemeClr val="accent6"/>
                </a:solidFill>
                <a:ln w="6350">
                  <a:solidFill>
                    <a:schemeClr val="bg1"/>
                  </a:solidFill>
                </a:ln>
                <a:effectLst/>
              </c:spPr>
            </c:marker>
            <c:bubble3D val="0"/>
            <c:extLst>
              <c:ext xmlns:c16="http://schemas.microsoft.com/office/drawing/2014/chart" uri="{C3380CC4-5D6E-409C-BE32-E72D297353CC}">
                <c16:uniqueId val="{00000002-6077-DF4F-B2C6-5FF7BEEBE4D7}"/>
              </c:ext>
            </c:extLst>
          </c:dPt>
          <c:dPt>
            <c:idx val="2"/>
            <c:marker>
              <c:symbol val="circle"/>
              <c:size val="44"/>
              <c:spPr>
                <a:solidFill>
                  <a:schemeClr val="tx2"/>
                </a:solidFill>
                <a:ln w="6350">
                  <a:solidFill>
                    <a:schemeClr val="bg1"/>
                  </a:solidFill>
                </a:ln>
                <a:effectLst/>
              </c:spPr>
            </c:marker>
            <c:bubble3D val="0"/>
            <c:extLst>
              <c:ext xmlns:c16="http://schemas.microsoft.com/office/drawing/2014/chart" uri="{C3380CC4-5D6E-409C-BE32-E72D297353CC}">
                <c16:uniqueId val="{00000003-6077-DF4F-B2C6-5FF7BEEBE4D7}"/>
              </c:ext>
            </c:extLst>
          </c:dPt>
          <c:dPt>
            <c:idx val="3"/>
            <c:marker>
              <c:symbol val="circle"/>
              <c:size val="44"/>
              <c:spPr>
                <a:solidFill>
                  <a:schemeClr val="tx2"/>
                </a:solidFill>
                <a:ln w="6350">
                  <a:solidFill>
                    <a:schemeClr val="bg1"/>
                  </a:solidFill>
                </a:ln>
                <a:effectLst/>
              </c:spPr>
            </c:marker>
            <c:bubble3D val="0"/>
            <c:extLst>
              <c:ext xmlns:c16="http://schemas.microsoft.com/office/drawing/2014/chart" uri="{C3380CC4-5D6E-409C-BE32-E72D297353CC}">
                <c16:uniqueId val="{00000004-6077-DF4F-B2C6-5FF7BEEBE4D7}"/>
              </c:ext>
            </c:extLst>
          </c:dPt>
          <c:dPt>
            <c:idx val="8"/>
            <c:marker>
              <c:symbol val="circle"/>
              <c:size val="44"/>
              <c:spPr>
                <a:solidFill>
                  <a:schemeClr val="accent1"/>
                </a:solidFill>
                <a:ln w="6350">
                  <a:solidFill>
                    <a:schemeClr val="bg1"/>
                  </a:solidFill>
                </a:ln>
                <a:effectLst/>
              </c:spPr>
            </c:marker>
            <c:bubble3D val="0"/>
            <c:extLst>
              <c:ext xmlns:c16="http://schemas.microsoft.com/office/drawing/2014/chart" uri="{C3380CC4-5D6E-409C-BE32-E72D297353CC}">
                <c16:uniqueId val="{00000005-6077-DF4F-B2C6-5FF7BEEBE4D7}"/>
              </c:ext>
            </c:extLst>
          </c:dPt>
          <c:dPt>
            <c:idx val="9"/>
            <c:marker>
              <c:symbol val="circle"/>
              <c:size val="44"/>
              <c:spPr>
                <a:solidFill>
                  <a:schemeClr val="accent1"/>
                </a:solidFill>
                <a:ln w="6350">
                  <a:solidFill>
                    <a:schemeClr val="bg1"/>
                  </a:solidFill>
                </a:ln>
                <a:effectLst/>
              </c:spPr>
            </c:marker>
            <c:bubble3D val="0"/>
            <c:extLst>
              <c:ext xmlns:c16="http://schemas.microsoft.com/office/drawing/2014/chart" uri="{C3380CC4-5D6E-409C-BE32-E72D297353CC}">
                <c16:uniqueId val="{00000006-6077-DF4F-B2C6-5FF7BEEBE4D7}"/>
              </c:ext>
            </c:extLst>
          </c:dPt>
          <c:dLbls>
            <c:dLbl>
              <c:idx val="0"/>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077-DF4F-B2C6-5FF7BEEBE4D7}"/>
                </c:ext>
              </c:extLst>
            </c:dLbl>
            <c:dLbl>
              <c:idx val="1"/>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077-DF4F-B2C6-5FF7BEEBE4D7}"/>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Sheet1!$A$2:$A$3</c:f>
              <c:numCache>
                <c:formatCode>General</c:formatCode>
                <c:ptCount val="2"/>
                <c:pt idx="0">
                  <c:v>1.5</c:v>
                </c:pt>
                <c:pt idx="1">
                  <c:v>1.5</c:v>
                </c:pt>
              </c:numCache>
            </c:numRef>
          </c:xVal>
          <c:yVal>
            <c:numRef>
              <c:f>Sheet1!$B$2:$B$3</c:f>
              <c:numCache>
                <c:formatCode>0%</c:formatCode>
                <c:ptCount val="2"/>
                <c:pt idx="0">
                  <c:v>0.71</c:v>
                </c:pt>
                <c:pt idx="1">
                  <c:v>0.63</c:v>
                </c:pt>
              </c:numCache>
            </c:numRef>
          </c:yVal>
          <c:smooth val="0"/>
          <c:extLst>
            <c:ext xmlns:c16="http://schemas.microsoft.com/office/drawing/2014/chart" uri="{C3380CC4-5D6E-409C-BE32-E72D297353CC}">
              <c16:uniqueId val="{00000007-6077-DF4F-B2C6-5FF7BEEBE4D7}"/>
            </c:ext>
          </c:extLst>
        </c:ser>
        <c:dLbls>
          <c:showLegendKey val="0"/>
          <c:showVal val="0"/>
          <c:showCatName val="0"/>
          <c:showSerName val="0"/>
          <c:showPercent val="0"/>
          <c:showBubbleSize val="0"/>
        </c:dLbls>
        <c:axId val="754123183"/>
        <c:axId val="719454495"/>
      </c:scatterChart>
      <c:valAx>
        <c:axId val="754123183"/>
        <c:scaling>
          <c:orientation val="minMax"/>
          <c:min val="1"/>
        </c:scaling>
        <c:delete val="1"/>
        <c:axPos val="b"/>
        <c:majorGridlines>
          <c:spPr>
            <a:ln w="19050" cap="flat" cmpd="sng" algn="ctr">
              <a:solidFill>
                <a:schemeClr val="tx2"/>
              </a:solidFill>
              <a:round/>
            </a:ln>
            <a:effectLst/>
          </c:spPr>
        </c:majorGridlines>
        <c:numFmt formatCode="General" sourceLinked="1"/>
        <c:majorTickMark val="out"/>
        <c:minorTickMark val="in"/>
        <c:tickLblPos val="nextTo"/>
        <c:crossAx val="719454495"/>
        <c:crosses val="autoZero"/>
        <c:crossBetween val="midCat"/>
        <c:majorUnit val="1"/>
        <c:minorUnit val="0.5"/>
      </c:valAx>
      <c:valAx>
        <c:axId val="719454495"/>
        <c:scaling>
          <c:orientation val="minMax"/>
          <c:max val="0.9"/>
          <c:min val="0"/>
        </c:scaling>
        <c:delete val="1"/>
        <c:axPos val="l"/>
        <c:majorGridlines>
          <c:spPr>
            <a:ln w="3175" cap="flat" cmpd="sng" algn="ctr">
              <a:solidFill>
                <a:schemeClr val="tx2"/>
              </a:solidFill>
              <a:round/>
            </a:ln>
            <a:effectLst/>
          </c:spPr>
        </c:majorGridlines>
        <c:numFmt formatCode="0%" sourceLinked="1"/>
        <c:majorTickMark val="out"/>
        <c:minorTickMark val="none"/>
        <c:tickLblPos val="nextTo"/>
        <c:crossAx val="754123183"/>
        <c:crosses val="autoZero"/>
        <c:crossBetween val="midCat"/>
        <c:majorUnit val="1"/>
      </c:valAx>
      <c:spPr>
        <a:solidFill>
          <a:schemeClr val="bg2"/>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00712524985952E-2"/>
          <c:y val="9.0790940835993303E-2"/>
          <c:w val="0.9208997893922849"/>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37"/>
            <c:spPr>
              <a:solidFill>
                <a:schemeClr val="tx2"/>
              </a:solidFill>
              <a:ln w="6350">
                <a:solidFill>
                  <a:schemeClr val="bg1"/>
                </a:solidFill>
              </a:ln>
              <a:effectLst/>
            </c:spPr>
          </c:marker>
          <c:dPt>
            <c:idx val="0"/>
            <c:marker>
              <c:symbol val="circle"/>
              <c:size val="37"/>
              <c:spPr>
                <a:solidFill>
                  <a:schemeClr val="tx2"/>
                </a:solidFill>
                <a:ln w="6350">
                  <a:solidFill>
                    <a:schemeClr val="bg1"/>
                  </a:solidFill>
                </a:ln>
                <a:effectLst/>
              </c:spPr>
            </c:marker>
            <c:bubble3D val="0"/>
            <c:spPr>
              <a:ln w="19050" cap="rnd">
                <a:noFill/>
                <a:round/>
              </a:ln>
              <a:effectLst/>
            </c:spPr>
            <c:extLst>
              <c:ext xmlns:c16="http://schemas.microsoft.com/office/drawing/2014/chart" uri="{C3380CC4-5D6E-409C-BE32-E72D297353CC}">
                <c16:uniqueId val="{00000001-7699-9241-A9A1-1FF50BEB3EDC}"/>
              </c:ext>
            </c:extLst>
          </c:dPt>
          <c:dPt>
            <c:idx val="1"/>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2-7699-9241-A9A1-1FF50BEB3EDC}"/>
              </c:ext>
            </c:extLst>
          </c:dPt>
          <c:dPt>
            <c:idx val="2"/>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3-7699-9241-A9A1-1FF50BEB3EDC}"/>
              </c:ext>
            </c:extLst>
          </c:dPt>
          <c:dPt>
            <c:idx val="3"/>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4-7699-9241-A9A1-1FF50BEB3EDC}"/>
              </c:ext>
            </c:extLst>
          </c:dPt>
          <c:dPt>
            <c:idx val="8"/>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7-7699-9241-A9A1-1FF50BEB3EDC}"/>
              </c:ext>
            </c:extLst>
          </c:dPt>
          <c:dPt>
            <c:idx val="9"/>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8-7699-9241-A9A1-1FF50BEB3EDC}"/>
              </c:ext>
            </c:extLst>
          </c:dPt>
          <c:dPt>
            <c:idx val="10"/>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9-7699-9241-A9A1-1FF50BEB3EDC}"/>
              </c:ext>
            </c:extLst>
          </c:dPt>
          <c:dPt>
            <c:idx val="11"/>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A-7699-9241-A9A1-1FF50BEB3EDC}"/>
              </c:ext>
            </c:extLst>
          </c:dPt>
          <c:dPt>
            <c:idx val="12"/>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B-7699-9241-A9A1-1FF50BEB3EDC}"/>
              </c:ext>
            </c:extLst>
          </c:dPt>
          <c:dPt>
            <c:idx val="13"/>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C-7699-9241-A9A1-1FF50BEB3EDC}"/>
              </c:ext>
            </c:extLst>
          </c:dPt>
          <c:dPt>
            <c:idx val="14"/>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D-7699-9241-A9A1-1FF50BEB3EDC}"/>
              </c:ext>
            </c:extLst>
          </c:dPt>
          <c:dPt>
            <c:idx val="15"/>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E-7699-9241-A9A1-1FF50BEB3EDC}"/>
              </c:ext>
            </c:extLst>
          </c:dPt>
          <c:dLbls>
            <c:dLbl>
              <c:idx val="3"/>
              <c:layout>
                <c:manualLayout>
                  <c:x val="-6.2182560699975159E-2"/>
                  <c:y val="-2.629454025963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99-9241-A9A1-1FF50BEB3EDC}"/>
                </c:ext>
              </c:extLst>
            </c:dLbl>
            <c:dLbl>
              <c:idx val="4"/>
              <c:layout>
                <c:manualLayout>
                  <c:x val="-5.8874827690961563E-2"/>
                  <c:y val="7.888362077889812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E2-4970-91AF-A980379A16DD}"/>
                </c:ext>
              </c:extLst>
            </c:dLbl>
            <c:dLbl>
              <c:idx val="8"/>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699-9241-A9A1-1FF50BEB3EDC}"/>
                </c:ext>
              </c:extLst>
            </c:dLbl>
            <c:dLbl>
              <c:idx val="9"/>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699-9241-A9A1-1FF50BEB3EDC}"/>
                </c:ext>
              </c:extLst>
            </c:dLbl>
            <c:dLbl>
              <c:idx val="10"/>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7699-9241-A9A1-1FF50BEB3EDC}"/>
                </c:ext>
              </c:extLst>
            </c:dLbl>
            <c:dLbl>
              <c:idx val="11"/>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7699-9241-A9A1-1FF50BEB3EDC}"/>
                </c:ext>
              </c:extLst>
            </c:dLbl>
            <c:dLbl>
              <c:idx val="12"/>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7699-9241-A9A1-1FF50BEB3EDC}"/>
                </c:ext>
              </c:extLst>
            </c:dLbl>
            <c:dLbl>
              <c:idx val="13"/>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7699-9241-A9A1-1FF50BEB3EDC}"/>
                </c:ext>
              </c:extLst>
            </c:dLbl>
            <c:dLbl>
              <c:idx val="14"/>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7699-9241-A9A1-1FF50BEB3EDC}"/>
                </c:ext>
              </c:extLst>
            </c:dLbl>
            <c:dLbl>
              <c:idx val="15"/>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7699-9241-A9A1-1FF50BEB3EDC}"/>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Sheet1!$A$2:$A$17</c:f>
              <c:numCache>
                <c:formatCode>General</c:formatCode>
                <c:ptCount val="16"/>
                <c:pt idx="0">
                  <c:v>1</c:v>
                </c:pt>
                <c:pt idx="1">
                  <c:v>2</c:v>
                </c:pt>
                <c:pt idx="2">
                  <c:v>3</c:v>
                </c:pt>
                <c:pt idx="3">
                  <c:v>4</c:v>
                </c:pt>
                <c:pt idx="4">
                  <c:v>5</c:v>
                </c:pt>
                <c:pt idx="5">
                  <c:v>6</c:v>
                </c:pt>
                <c:pt idx="6">
                  <c:v>7</c:v>
                </c:pt>
                <c:pt idx="7">
                  <c:v>8</c:v>
                </c:pt>
                <c:pt idx="8">
                  <c:v>1</c:v>
                </c:pt>
                <c:pt idx="9">
                  <c:v>2</c:v>
                </c:pt>
                <c:pt idx="10">
                  <c:v>3</c:v>
                </c:pt>
                <c:pt idx="11">
                  <c:v>4</c:v>
                </c:pt>
                <c:pt idx="12">
                  <c:v>5</c:v>
                </c:pt>
                <c:pt idx="13">
                  <c:v>6</c:v>
                </c:pt>
                <c:pt idx="14">
                  <c:v>7</c:v>
                </c:pt>
                <c:pt idx="15">
                  <c:v>8</c:v>
                </c:pt>
              </c:numCache>
            </c:numRef>
          </c:xVal>
          <c:yVal>
            <c:numRef>
              <c:f>Sheet1!$B$2:$B$17</c:f>
              <c:numCache>
                <c:formatCode>0%</c:formatCode>
                <c:ptCount val="16"/>
                <c:pt idx="0">
                  <c:v>0.71</c:v>
                </c:pt>
                <c:pt idx="1">
                  <c:v>0.79</c:v>
                </c:pt>
                <c:pt idx="2">
                  <c:v>0.77</c:v>
                </c:pt>
                <c:pt idx="3">
                  <c:v>0.8</c:v>
                </c:pt>
                <c:pt idx="4">
                  <c:v>0.49</c:v>
                </c:pt>
                <c:pt idx="5">
                  <c:v>0.73</c:v>
                </c:pt>
                <c:pt idx="6">
                  <c:v>0.71</c:v>
                </c:pt>
                <c:pt idx="7">
                  <c:v>0.69</c:v>
                </c:pt>
                <c:pt idx="8">
                  <c:v>0.63</c:v>
                </c:pt>
                <c:pt idx="9">
                  <c:v>0.56999999999999995</c:v>
                </c:pt>
                <c:pt idx="10">
                  <c:v>0.67</c:v>
                </c:pt>
                <c:pt idx="11">
                  <c:v>0.76</c:v>
                </c:pt>
                <c:pt idx="12">
                  <c:v>0.55000000000000004</c:v>
                </c:pt>
                <c:pt idx="13">
                  <c:v>0.61</c:v>
                </c:pt>
                <c:pt idx="14">
                  <c:v>0.64</c:v>
                </c:pt>
                <c:pt idx="15">
                  <c:v>0.61</c:v>
                </c:pt>
              </c:numCache>
            </c:numRef>
          </c:yVal>
          <c:smooth val="0"/>
          <c:extLst>
            <c:ext xmlns:c16="http://schemas.microsoft.com/office/drawing/2014/chart" uri="{C3380CC4-5D6E-409C-BE32-E72D297353CC}">
              <c16:uniqueId val="{00000005-7699-9241-A9A1-1FF50BEB3EDC}"/>
            </c:ext>
          </c:extLst>
        </c:ser>
        <c:dLbls>
          <c:showLegendKey val="0"/>
          <c:showVal val="0"/>
          <c:showCatName val="0"/>
          <c:showSerName val="0"/>
          <c:showPercent val="0"/>
          <c:showBubbleSize val="0"/>
        </c:dLbls>
        <c:axId val="754123183"/>
        <c:axId val="719454495"/>
      </c:scatterChart>
      <c:valAx>
        <c:axId val="754123183"/>
        <c:scaling>
          <c:orientation val="minMax"/>
          <c:max val="8"/>
          <c:min val="1"/>
        </c:scaling>
        <c:delete val="1"/>
        <c:axPos val="b"/>
        <c:majorGridlines>
          <c:spPr>
            <a:ln w="19050" cap="flat" cmpd="sng" algn="ctr">
              <a:solidFill>
                <a:schemeClr val="tx2"/>
              </a:solidFill>
              <a:round/>
            </a:ln>
            <a:effectLst/>
          </c:spPr>
        </c:majorGridlines>
        <c:numFmt formatCode="General" sourceLinked="1"/>
        <c:majorTickMark val="out"/>
        <c:minorTickMark val="none"/>
        <c:tickLblPos val="nextTo"/>
        <c:crossAx val="719454495"/>
        <c:crosses val="autoZero"/>
        <c:crossBetween val="midCat"/>
        <c:majorUnit val="1"/>
      </c:valAx>
      <c:valAx>
        <c:axId val="719454495"/>
        <c:scaling>
          <c:orientation val="minMax"/>
          <c:max val="0.9"/>
          <c:min val="0"/>
        </c:scaling>
        <c:delete val="1"/>
        <c:axPos val="l"/>
        <c:majorGridlines>
          <c:spPr>
            <a:ln w="3175" cap="flat" cmpd="sng" algn="ctr">
              <a:solidFill>
                <a:schemeClr val="tx2"/>
              </a:solidFill>
              <a:round/>
            </a:ln>
            <a:effectLst/>
          </c:spPr>
        </c:majorGridlines>
        <c:numFmt formatCode="0%" sourceLinked="1"/>
        <c:majorTickMark val="out"/>
        <c:minorTickMark val="none"/>
        <c:tickLblPos val="nextTo"/>
        <c:crossAx val="75412318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7915310600533"/>
          <c:y val="9.0790940835993303E-2"/>
          <c:w val="0.39506015804659333"/>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44"/>
            <c:spPr>
              <a:solidFill>
                <a:schemeClr val="tx2"/>
              </a:solidFill>
              <a:ln w="6350">
                <a:solidFill>
                  <a:schemeClr val="bg1"/>
                </a:solidFill>
              </a:ln>
              <a:effectLst/>
            </c:spPr>
          </c:marker>
          <c:dPt>
            <c:idx val="0"/>
            <c:marker>
              <c:symbol val="circle"/>
              <c:size val="44"/>
              <c:spPr>
                <a:solidFill>
                  <a:schemeClr val="tx2"/>
                </a:solidFill>
                <a:ln w="6350">
                  <a:solidFill>
                    <a:schemeClr val="bg1"/>
                  </a:solidFill>
                </a:ln>
                <a:effectLst/>
              </c:spPr>
            </c:marker>
            <c:bubble3D val="0"/>
            <c:spPr>
              <a:ln w="19050" cap="rnd">
                <a:noFill/>
                <a:round/>
              </a:ln>
              <a:effectLst/>
            </c:spPr>
            <c:extLst>
              <c:ext xmlns:c16="http://schemas.microsoft.com/office/drawing/2014/chart" uri="{C3380CC4-5D6E-409C-BE32-E72D297353CC}">
                <c16:uniqueId val="{00000001-10CC-A044-8649-B89A2CC0F4A2}"/>
              </c:ext>
            </c:extLst>
          </c:dPt>
          <c:dPt>
            <c:idx val="1"/>
            <c:marker>
              <c:symbol val="circle"/>
              <c:size val="44"/>
              <c:spPr>
                <a:solidFill>
                  <a:schemeClr val="accent6"/>
                </a:solidFill>
                <a:ln w="6350">
                  <a:solidFill>
                    <a:schemeClr val="bg1"/>
                  </a:solidFill>
                </a:ln>
                <a:effectLst/>
              </c:spPr>
            </c:marker>
            <c:bubble3D val="0"/>
            <c:extLst>
              <c:ext xmlns:c16="http://schemas.microsoft.com/office/drawing/2014/chart" uri="{C3380CC4-5D6E-409C-BE32-E72D297353CC}">
                <c16:uniqueId val="{00000002-10CC-A044-8649-B89A2CC0F4A2}"/>
              </c:ext>
            </c:extLst>
          </c:dPt>
          <c:dPt>
            <c:idx val="2"/>
            <c:marker>
              <c:symbol val="circle"/>
              <c:size val="44"/>
              <c:spPr>
                <a:solidFill>
                  <a:schemeClr val="tx2"/>
                </a:solidFill>
                <a:ln w="6350">
                  <a:solidFill>
                    <a:schemeClr val="bg1"/>
                  </a:solidFill>
                </a:ln>
                <a:effectLst/>
              </c:spPr>
            </c:marker>
            <c:bubble3D val="0"/>
            <c:extLst>
              <c:ext xmlns:c16="http://schemas.microsoft.com/office/drawing/2014/chart" uri="{C3380CC4-5D6E-409C-BE32-E72D297353CC}">
                <c16:uniqueId val="{00000003-10CC-A044-8649-B89A2CC0F4A2}"/>
              </c:ext>
            </c:extLst>
          </c:dPt>
          <c:dPt>
            <c:idx val="3"/>
            <c:marker>
              <c:symbol val="circle"/>
              <c:size val="44"/>
              <c:spPr>
                <a:solidFill>
                  <a:schemeClr val="tx2"/>
                </a:solidFill>
                <a:ln w="6350">
                  <a:solidFill>
                    <a:schemeClr val="bg1"/>
                  </a:solidFill>
                </a:ln>
                <a:effectLst/>
              </c:spPr>
            </c:marker>
            <c:bubble3D val="0"/>
            <c:extLst>
              <c:ext xmlns:c16="http://schemas.microsoft.com/office/drawing/2014/chart" uri="{C3380CC4-5D6E-409C-BE32-E72D297353CC}">
                <c16:uniqueId val="{00000004-10CC-A044-8649-B89A2CC0F4A2}"/>
              </c:ext>
            </c:extLst>
          </c:dPt>
          <c:dPt>
            <c:idx val="8"/>
            <c:marker>
              <c:symbol val="circle"/>
              <c:size val="44"/>
              <c:spPr>
                <a:solidFill>
                  <a:schemeClr val="accent1"/>
                </a:solidFill>
                <a:ln w="6350">
                  <a:solidFill>
                    <a:schemeClr val="bg1"/>
                  </a:solidFill>
                </a:ln>
                <a:effectLst/>
              </c:spPr>
            </c:marker>
            <c:bubble3D val="0"/>
            <c:extLst>
              <c:ext xmlns:c16="http://schemas.microsoft.com/office/drawing/2014/chart" uri="{C3380CC4-5D6E-409C-BE32-E72D297353CC}">
                <c16:uniqueId val="{00000005-10CC-A044-8649-B89A2CC0F4A2}"/>
              </c:ext>
            </c:extLst>
          </c:dPt>
          <c:dPt>
            <c:idx val="9"/>
            <c:marker>
              <c:symbol val="circle"/>
              <c:size val="44"/>
              <c:spPr>
                <a:solidFill>
                  <a:schemeClr val="accent1"/>
                </a:solidFill>
                <a:ln w="6350">
                  <a:solidFill>
                    <a:schemeClr val="bg1"/>
                  </a:solidFill>
                </a:ln>
                <a:effectLst/>
              </c:spPr>
            </c:marker>
            <c:bubble3D val="0"/>
            <c:extLst>
              <c:ext xmlns:c16="http://schemas.microsoft.com/office/drawing/2014/chart" uri="{C3380CC4-5D6E-409C-BE32-E72D297353CC}">
                <c16:uniqueId val="{00000006-10CC-A044-8649-B89A2CC0F4A2}"/>
              </c:ext>
            </c:extLst>
          </c:dPt>
          <c:dLbls>
            <c:dLbl>
              <c:idx val="1"/>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10CC-A044-8649-B89A2CC0F4A2}"/>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Sheet1!$A$2:$A$3</c:f>
              <c:numCache>
                <c:formatCode>General</c:formatCode>
                <c:ptCount val="2"/>
                <c:pt idx="0">
                  <c:v>1.5</c:v>
                </c:pt>
                <c:pt idx="1">
                  <c:v>1.5</c:v>
                </c:pt>
              </c:numCache>
            </c:numRef>
          </c:xVal>
          <c:yVal>
            <c:numRef>
              <c:f>Sheet1!$B$2:$B$3</c:f>
              <c:numCache>
                <c:formatCode>0%</c:formatCode>
                <c:ptCount val="2"/>
                <c:pt idx="0">
                  <c:v>0.79</c:v>
                </c:pt>
                <c:pt idx="1">
                  <c:v>0.65</c:v>
                </c:pt>
              </c:numCache>
            </c:numRef>
          </c:yVal>
          <c:smooth val="0"/>
          <c:extLst>
            <c:ext xmlns:c16="http://schemas.microsoft.com/office/drawing/2014/chart" uri="{C3380CC4-5D6E-409C-BE32-E72D297353CC}">
              <c16:uniqueId val="{00000007-10CC-A044-8649-B89A2CC0F4A2}"/>
            </c:ext>
          </c:extLst>
        </c:ser>
        <c:dLbls>
          <c:showLegendKey val="0"/>
          <c:showVal val="0"/>
          <c:showCatName val="0"/>
          <c:showSerName val="0"/>
          <c:showPercent val="0"/>
          <c:showBubbleSize val="0"/>
        </c:dLbls>
        <c:axId val="754123183"/>
        <c:axId val="719454495"/>
      </c:scatterChart>
      <c:valAx>
        <c:axId val="754123183"/>
        <c:scaling>
          <c:orientation val="minMax"/>
          <c:min val="1"/>
        </c:scaling>
        <c:delete val="1"/>
        <c:axPos val="b"/>
        <c:majorGridlines>
          <c:spPr>
            <a:ln w="19050" cap="flat" cmpd="sng" algn="ctr">
              <a:solidFill>
                <a:schemeClr val="tx2"/>
              </a:solidFill>
              <a:round/>
            </a:ln>
            <a:effectLst/>
          </c:spPr>
        </c:majorGridlines>
        <c:numFmt formatCode="General" sourceLinked="1"/>
        <c:majorTickMark val="out"/>
        <c:minorTickMark val="in"/>
        <c:tickLblPos val="nextTo"/>
        <c:crossAx val="719454495"/>
        <c:crosses val="autoZero"/>
        <c:crossBetween val="midCat"/>
        <c:majorUnit val="1"/>
        <c:minorUnit val="0.5"/>
      </c:valAx>
      <c:valAx>
        <c:axId val="719454495"/>
        <c:scaling>
          <c:orientation val="minMax"/>
          <c:max val="0.9"/>
          <c:min val="0"/>
        </c:scaling>
        <c:delete val="1"/>
        <c:axPos val="l"/>
        <c:majorGridlines>
          <c:spPr>
            <a:ln w="3175" cap="flat" cmpd="sng" algn="ctr">
              <a:solidFill>
                <a:schemeClr val="tx2"/>
              </a:solidFill>
              <a:round/>
            </a:ln>
            <a:effectLst/>
          </c:spPr>
        </c:majorGridlines>
        <c:numFmt formatCode="0%" sourceLinked="1"/>
        <c:majorTickMark val="out"/>
        <c:minorTickMark val="none"/>
        <c:tickLblPos val="nextTo"/>
        <c:crossAx val="754123183"/>
        <c:crosses val="autoZero"/>
        <c:crossBetween val="midCat"/>
        <c:majorUnit val="1"/>
      </c:valAx>
      <c:spPr>
        <a:solidFill>
          <a:schemeClr val="bg2"/>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00712524985952E-2"/>
          <c:y val="9.0790940835993303E-2"/>
          <c:w val="0.9208997893922849"/>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37"/>
            <c:spPr>
              <a:solidFill>
                <a:schemeClr val="tx2"/>
              </a:solidFill>
              <a:ln w="6350">
                <a:solidFill>
                  <a:schemeClr val="bg1"/>
                </a:solidFill>
              </a:ln>
              <a:effectLst/>
            </c:spPr>
          </c:marker>
          <c:dPt>
            <c:idx val="0"/>
            <c:marker>
              <c:symbol val="circle"/>
              <c:size val="37"/>
              <c:spPr>
                <a:solidFill>
                  <a:schemeClr val="tx2"/>
                </a:solidFill>
                <a:ln w="6350">
                  <a:solidFill>
                    <a:schemeClr val="bg1"/>
                  </a:solidFill>
                </a:ln>
                <a:effectLst/>
              </c:spPr>
            </c:marker>
            <c:bubble3D val="0"/>
            <c:spPr>
              <a:ln w="19050" cap="rnd">
                <a:noFill/>
                <a:round/>
              </a:ln>
              <a:effectLst/>
            </c:spPr>
            <c:extLst>
              <c:ext xmlns:c16="http://schemas.microsoft.com/office/drawing/2014/chart" uri="{C3380CC4-5D6E-409C-BE32-E72D297353CC}">
                <c16:uniqueId val="{00000001-D29D-EC41-8566-D80127A56589}"/>
              </c:ext>
            </c:extLst>
          </c:dPt>
          <c:dPt>
            <c:idx val="1"/>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2-D29D-EC41-8566-D80127A56589}"/>
              </c:ext>
            </c:extLst>
          </c:dPt>
          <c:dPt>
            <c:idx val="2"/>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3-D29D-EC41-8566-D80127A56589}"/>
              </c:ext>
            </c:extLst>
          </c:dPt>
          <c:dPt>
            <c:idx val="3"/>
            <c:marker>
              <c:symbol val="circle"/>
              <c:size val="37"/>
              <c:spPr>
                <a:solidFill>
                  <a:schemeClr val="tx2"/>
                </a:solidFill>
                <a:ln w="6350">
                  <a:solidFill>
                    <a:schemeClr val="bg1"/>
                  </a:solidFill>
                </a:ln>
                <a:effectLst/>
              </c:spPr>
            </c:marker>
            <c:bubble3D val="0"/>
            <c:extLst>
              <c:ext xmlns:c16="http://schemas.microsoft.com/office/drawing/2014/chart" uri="{C3380CC4-5D6E-409C-BE32-E72D297353CC}">
                <c16:uniqueId val="{00000004-D29D-EC41-8566-D80127A56589}"/>
              </c:ext>
            </c:extLst>
          </c:dPt>
          <c:dPt>
            <c:idx val="8"/>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5-D29D-EC41-8566-D80127A56589}"/>
              </c:ext>
            </c:extLst>
          </c:dPt>
          <c:dPt>
            <c:idx val="9"/>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6-D29D-EC41-8566-D80127A56589}"/>
              </c:ext>
            </c:extLst>
          </c:dPt>
          <c:dPt>
            <c:idx val="10"/>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7-D29D-EC41-8566-D80127A56589}"/>
              </c:ext>
            </c:extLst>
          </c:dPt>
          <c:dPt>
            <c:idx val="11"/>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8-D29D-EC41-8566-D80127A56589}"/>
              </c:ext>
            </c:extLst>
          </c:dPt>
          <c:dPt>
            <c:idx val="12"/>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9-D29D-EC41-8566-D80127A56589}"/>
              </c:ext>
            </c:extLst>
          </c:dPt>
          <c:dPt>
            <c:idx val="13"/>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A-D29D-EC41-8566-D80127A56589}"/>
              </c:ext>
            </c:extLst>
          </c:dPt>
          <c:dPt>
            <c:idx val="14"/>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B-D29D-EC41-8566-D80127A56589}"/>
              </c:ext>
            </c:extLst>
          </c:dPt>
          <c:dPt>
            <c:idx val="15"/>
            <c:marker>
              <c:symbol val="circle"/>
              <c:size val="37"/>
              <c:spPr>
                <a:solidFill>
                  <a:schemeClr val="accent6"/>
                </a:solidFill>
                <a:ln w="6350">
                  <a:solidFill>
                    <a:schemeClr val="bg1"/>
                  </a:solidFill>
                </a:ln>
                <a:effectLst/>
              </c:spPr>
            </c:marker>
            <c:bubble3D val="0"/>
            <c:extLst>
              <c:ext xmlns:c16="http://schemas.microsoft.com/office/drawing/2014/chart" uri="{C3380CC4-5D6E-409C-BE32-E72D297353CC}">
                <c16:uniqueId val="{0000000C-D29D-EC41-8566-D80127A56589}"/>
              </c:ext>
            </c:extLst>
          </c:dPt>
          <c:dLbls>
            <c:dLbl>
              <c:idx val="8"/>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D29D-EC41-8566-D80127A56589}"/>
                </c:ext>
              </c:extLst>
            </c:dLbl>
            <c:dLbl>
              <c:idx val="9"/>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D29D-EC41-8566-D80127A56589}"/>
                </c:ext>
              </c:extLst>
            </c:dLbl>
            <c:dLbl>
              <c:idx val="10"/>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D29D-EC41-8566-D80127A56589}"/>
                </c:ext>
              </c:extLst>
            </c:dLbl>
            <c:dLbl>
              <c:idx val="11"/>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D29D-EC41-8566-D80127A56589}"/>
                </c:ext>
              </c:extLst>
            </c:dLbl>
            <c:dLbl>
              <c:idx val="12"/>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D29D-EC41-8566-D80127A56589}"/>
                </c:ext>
              </c:extLst>
            </c:dLbl>
            <c:dLbl>
              <c:idx val="13"/>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D29D-EC41-8566-D80127A56589}"/>
                </c:ext>
              </c:extLst>
            </c:dLbl>
            <c:dLbl>
              <c:idx val="14"/>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D29D-EC41-8566-D80127A56589}"/>
                </c:ext>
              </c:extLst>
            </c:dLbl>
            <c:dLbl>
              <c:idx val="15"/>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D29D-EC41-8566-D80127A56589}"/>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Sheet1!$A$2:$A$17</c:f>
              <c:numCache>
                <c:formatCode>General</c:formatCode>
                <c:ptCount val="16"/>
                <c:pt idx="0">
                  <c:v>1</c:v>
                </c:pt>
                <c:pt idx="1">
                  <c:v>2</c:v>
                </c:pt>
                <c:pt idx="2">
                  <c:v>3</c:v>
                </c:pt>
                <c:pt idx="3">
                  <c:v>4</c:v>
                </c:pt>
                <c:pt idx="4">
                  <c:v>5</c:v>
                </c:pt>
                <c:pt idx="5">
                  <c:v>6</c:v>
                </c:pt>
                <c:pt idx="6">
                  <c:v>7</c:v>
                </c:pt>
                <c:pt idx="7">
                  <c:v>8</c:v>
                </c:pt>
                <c:pt idx="8">
                  <c:v>1</c:v>
                </c:pt>
                <c:pt idx="9">
                  <c:v>2</c:v>
                </c:pt>
                <c:pt idx="10">
                  <c:v>3</c:v>
                </c:pt>
                <c:pt idx="11">
                  <c:v>4</c:v>
                </c:pt>
                <c:pt idx="12">
                  <c:v>5</c:v>
                </c:pt>
                <c:pt idx="13">
                  <c:v>6</c:v>
                </c:pt>
                <c:pt idx="14">
                  <c:v>7</c:v>
                </c:pt>
                <c:pt idx="15">
                  <c:v>8</c:v>
                </c:pt>
              </c:numCache>
            </c:numRef>
          </c:xVal>
          <c:yVal>
            <c:numRef>
              <c:f>Sheet1!$B$2:$B$17</c:f>
              <c:numCache>
                <c:formatCode>0%</c:formatCode>
                <c:ptCount val="16"/>
                <c:pt idx="0">
                  <c:v>0.8</c:v>
                </c:pt>
                <c:pt idx="1">
                  <c:v>0.79</c:v>
                </c:pt>
                <c:pt idx="2">
                  <c:v>0.77</c:v>
                </c:pt>
                <c:pt idx="3">
                  <c:v>0.82</c:v>
                </c:pt>
                <c:pt idx="4">
                  <c:v>0.74</c:v>
                </c:pt>
                <c:pt idx="5">
                  <c:v>0.82</c:v>
                </c:pt>
                <c:pt idx="6">
                  <c:v>0.8</c:v>
                </c:pt>
                <c:pt idx="7">
                  <c:v>0.78</c:v>
                </c:pt>
                <c:pt idx="8">
                  <c:v>0.71</c:v>
                </c:pt>
                <c:pt idx="9">
                  <c:v>0.63</c:v>
                </c:pt>
                <c:pt idx="10">
                  <c:v>0.55000000000000004</c:v>
                </c:pt>
                <c:pt idx="11">
                  <c:v>0.69</c:v>
                </c:pt>
                <c:pt idx="12">
                  <c:v>0.6</c:v>
                </c:pt>
                <c:pt idx="13">
                  <c:v>0.69</c:v>
                </c:pt>
                <c:pt idx="14">
                  <c:v>0.64</c:v>
                </c:pt>
                <c:pt idx="15">
                  <c:v>0.67</c:v>
                </c:pt>
              </c:numCache>
            </c:numRef>
          </c:yVal>
          <c:smooth val="0"/>
          <c:extLst>
            <c:ext xmlns:c16="http://schemas.microsoft.com/office/drawing/2014/chart" uri="{C3380CC4-5D6E-409C-BE32-E72D297353CC}">
              <c16:uniqueId val="{0000000D-D29D-EC41-8566-D80127A56589}"/>
            </c:ext>
          </c:extLst>
        </c:ser>
        <c:dLbls>
          <c:showLegendKey val="0"/>
          <c:showVal val="0"/>
          <c:showCatName val="0"/>
          <c:showSerName val="0"/>
          <c:showPercent val="0"/>
          <c:showBubbleSize val="0"/>
        </c:dLbls>
        <c:axId val="754123183"/>
        <c:axId val="719454495"/>
      </c:scatterChart>
      <c:valAx>
        <c:axId val="754123183"/>
        <c:scaling>
          <c:orientation val="minMax"/>
          <c:max val="8"/>
          <c:min val="1"/>
        </c:scaling>
        <c:delete val="1"/>
        <c:axPos val="b"/>
        <c:majorGridlines>
          <c:spPr>
            <a:ln w="19050" cap="flat" cmpd="sng" algn="ctr">
              <a:solidFill>
                <a:schemeClr val="tx2"/>
              </a:solidFill>
              <a:round/>
            </a:ln>
            <a:effectLst/>
          </c:spPr>
        </c:majorGridlines>
        <c:numFmt formatCode="General" sourceLinked="1"/>
        <c:majorTickMark val="out"/>
        <c:minorTickMark val="none"/>
        <c:tickLblPos val="nextTo"/>
        <c:crossAx val="719454495"/>
        <c:crosses val="autoZero"/>
        <c:crossBetween val="midCat"/>
        <c:majorUnit val="1"/>
      </c:valAx>
      <c:valAx>
        <c:axId val="719454495"/>
        <c:scaling>
          <c:orientation val="minMax"/>
          <c:max val="0.9"/>
          <c:min val="0"/>
        </c:scaling>
        <c:delete val="1"/>
        <c:axPos val="l"/>
        <c:majorGridlines>
          <c:spPr>
            <a:ln w="3175" cap="flat" cmpd="sng" algn="ctr">
              <a:solidFill>
                <a:schemeClr val="tx2"/>
              </a:solidFill>
              <a:round/>
            </a:ln>
            <a:effectLst/>
          </c:spPr>
        </c:majorGridlines>
        <c:numFmt formatCode="0%" sourceLinked="1"/>
        <c:majorTickMark val="out"/>
        <c:minorTickMark val="none"/>
        <c:tickLblPos val="nextTo"/>
        <c:crossAx val="75412318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791089207931955E-2"/>
          <c:w val="1"/>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45"/>
            <c:spPr>
              <a:solidFill>
                <a:schemeClr val="accent6"/>
              </a:solidFill>
              <a:ln w="9525">
                <a:noFill/>
              </a:ln>
              <a:effectLst/>
            </c:spPr>
          </c:marker>
          <c:dPt>
            <c:idx val="0"/>
            <c:marker>
              <c:symbol val="circle"/>
              <c:size val="45"/>
              <c:spPr>
                <a:solidFill>
                  <a:schemeClr val="accent6"/>
                </a:solidFill>
                <a:ln w="9525">
                  <a:noFill/>
                </a:ln>
                <a:effectLst/>
              </c:spPr>
            </c:marker>
            <c:bubble3D val="0"/>
            <c:spPr>
              <a:ln w="19050" cap="rnd">
                <a:noFill/>
                <a:round/>
              </a:ln>
              <a:effectLst/>
            </c:spPr>
            <c:extLst>
              <c:ext xmlns:c16="http://schemas.microsoft.com/office/drawing/2014/chart" uri="{C3380CC4-5D6E-409C-BE32-E72D297353CC}">
                <c16:uniqueId val="{00000001-731F-4848-81C9-2D37FD4F1403}"/>
              </c:ext>
            </c:extLst>
          </c:dPt>
          <c:dPt>
            <c:idx val="1"/>
            <c:marker>
              <c:symbol val="circle"/>
              <c:size val="45"/>
              <c:spPr>
                <a:solidFill>
                  <a:schemeClr val="accent6"/>
                </a:solidFill>
                <a:ln w="9525">
                  <a:noFill/>
                </a:ln>
                <a:effectLst/>
              </c:spPr>
            </c:marker>
            <c:bubble3D val="0"/>
            <c:extLst>
              <c:ext xmlns:c16="http://schemas.microsoft.com/office/drawing/2014/chart" uri="{C3380CC4-5D6E-409C-BE32-E72D297353CC}">
                <c16:uniqueId val="{00000002-731F-4848-81C9-2D37FD4F1403}"/>
              </c:ext>
            </c:extLst>
          </c:dPt>
          <c:dPt>
            <c:idx val="2"/>
            <c:marker>
              <c:symbol val="circle"/>
              <c:size val="45"/>
              <c:spPr>
                <a:solidFill>
                  <a:schemeClr val="accent6"/>
                </a:solidFill>
                <a:ln w="9525">
                  <a:noFill/>
                </a:ln>
                <a:effectLst/>
              </c:spPr>
            </c:marker>
            <c:bubble3D val="0"/>
            <c:extLst>
              <c:ext xmlns:c16="http://schemas.microsoft.com/office/drawing/2014/chart" uri="{C3380CC4-5D6E-409C-BE32-E72D297353CC}">
                <c16:uniqueId val="{00000003-731F-4848-81C9-2D37FD4F1403}"/>
              </c:ext>
            </c:extLst>
          </c:dPt>
          <c:dPt>
            <c:idx val="3"/>
            <c:marker>
              <c:symbol val="circle"/>
              <c:size val="45"/>
              <c:spPr>
                <a:solidFill>
                  <a:schemeClr val="accent6"/>
                </a:solidFill>
                <a:ln w="9525">
                  <a:noFill/>
                </a:ln>
                <a:effectLst/>
              </c:spPr>
            </c:marker>
            <c:bubble3D val="0"/>
            <c:extLst>
              <c:ext xmlns:c16="http://schemas.microsoft.com/office/drawing/2014/chart" uri="{C3380CC4-5D6E-409C-BE32-E72D297353CC}">
                <c16:uniqueId val="{00000004-731F-4848-81C9-2D37FD4F140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extLst>
                <c:ext xmlns:c16="http://schemas.microsoft.com/office/drawing/2014/chart" uri="{C3380CC4-5D6E-409C-BE32-E72D297353CC}">
                  <c16:uniqueId val="{00000001-731F-4848-81C9-2D37FD4F14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c:f>
              <c:numCache>
                <c:formatCode>0%</c:formatCode>
                <c:ptCount val="1"/>
                <c:pt idx="0">
                  <c:v>0.79</c:v>
                </c:pt>
              </c:numCache>
            </c:numRef>
          </c:xVal>
          <c:yVal>
            <c:numRef>
              <c:f>Sheet1!$B$2</c:f>
              <c:numCache>
                <c:formatCode>General</c:formatCode>
                <c:ptCount val="1"/>
                <c:pt idx="0">
                  <c:v>1.5</c:v>
                </c:pt>
              </c:numCache>
            </c:numRef>
          </c:yVal>
          <c:smooth val="0"/>
          <c:extLst>
            <c:ext xmlns:c16="http://schemas.microsoft.com/office/drawing/2014/chart" uri="{C3380CC4-5D6E-409C-BE32-E72D297353CC}">
              <c16:uniqueId val="{00000005-731F-4848-81C9-2D37FD4F1403}"/>
            </c:ext>
          </c:extLst>
        </c:ser>
        <c:dLbls>
          <c:showLegendKey val="0"/>
          <c:showVal val="0"/>
          <c:showCatName val="0"/>
          <c:showSerName val="0"/>
          <c:showPercent val="0"/>
          <c:showBubbleSize val="0"/>
        </c:dLbls>
        <c:axId val="754123183"/>
        <c:axId val="719454495"/>
      </c:scatterChart>
      <c:valAx>
        <c:axId val="754123183"/>
        <c:scaling>
          <c:orientation val="minMax"/>
          <c:max val="1"/>
          <c:min val="0"/>
        </c:scaling>
        <c:delete val="1"/>
        <c:axPos val="b"/>
        <c:majorGridlines>
          <c:spPr>
            <a:ln w="9525" cap="flat" cmpd="sng" algn="ctr">
              <a:noFill/>
              <a:round/>
            </a:ln>
            <a:effectLst/>
          </c:spPr>
        </c:majorGridlines>
        <c:numFmt formatCode="0%" sourceLinked="1"/>
        <c:majorTickMark val="out"/>
        <c:minorTickMark val="none"/>
        <c:tickLblPos val="nextTo"/>
        <c:crossAx val="719454495"/>
        <c:crosses val="autoZero"/>
        <c:crossBetween val="midCat"/>
        <c:majorUnit val="0.1"/>
      </c:valAx>
      <c:valAx>
        <c:axId val="719454495"/>
        <c:scaling>
          <c:orientation val="minMax"/>
          <c:max val="2"/>
          <c:min val="1"/>
        </c:scaling>
        <c:delete val="1"/>
        <c:axPos val="l"/>
        <c:majorGridlines>
          <c:spPr>
            <a:ln w="3175" cap="flat" cmpd="sng" algn="ctr">
              <a:solidFill>
                <a:schemeClr val="bg1"/>
              </a:solidFill>
              <a:round/>
            </a:ln>
            <a:effectLst/>
          </c:spPr>
        </c:majorGridlines>
        <c:numFmt formatCode="General" sourceLinked="1"/>
        <c:majorTickMark val="out"/>
        <c:minorTickMark val="none"/>
        <c:tickLblPos val="nextTo"/>
        <c:crossAx val="754123183"/>
        <c:crosses val="autoZero"/>
        <c:crossBetween val="midCat"/>
        <c:majorUnit val="1"/>
      </c:valAx>
      <c:spPr>
        <a:solidFill>
          <a:schemeClr val="bg2"/>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2391351315919E-2"/>
          <c:y val="9.0790940835993303E-2"/>
          <c:w val="0.93007816428385137"/>
          <c:h val="0.7917961595558040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32"/>
            <c:spPr>
              <a:solidFill>
                <a:schemeClr val="accent6"/>
              </a:solidFill>
              <a:ln w="9525">
                <a:noFill/>
              </a:ln>
              <a:effectLst/>
            </c:spPr>
          </c:marker>
          <c:dPt>
            <c:idx val="0"/>
            <c:marker>
              <c:symbol val="circle"/>
              <c:size val="32"/>
              <c:spPr>
                <a:solidFill>
                  <a:schemeClr val="accent6"/>
                </a:solidFill>
                <a:ln w="9525">
                  <a:noFill/>
                </a:ln>
                <a:effectLst/>
              </c:spPr>
            </c:marker>
            <c:bubble3D val="0"/>
            <c:spPr>
              <a:ln w="19050" cap="rnd">
                <a:noFill/>
                <a:round/>
              </a:ln>
              <a:effectLst/>
            </c:spPr>
            <c:extLst>
              <c:ext xmlns:c16="http://schemas.microsoft.com/office/drawing/2014/chart" uri="{C3380CC4-5D6E-409C-BE32-E72D297353CC}">
                <c16:uniqueId val="{00000001-D9AB-B74F-977A-51655B288689}"/>
              </c:ext>
            </c:extLst>
          </c:dPt>
          <c:dPt>
            <c:idx val="1"/>
            <c:marker>
              <c:symbol val="circle"/>
              <c:size val="32"/>
              <c:spPr>
                <a:solidFill>
                  <a:schemeClr val="accent6"/>
                </a:solidFill>
                <a:ln w="9525">
                  <a:noFill/>
                </a:ln>
                <a:effectLst/>
              </c:spPr>
            </c:marker>
            <c:bubble3D val="0"/>
            <c:extLst>
              <c:ext xmlns:c16="http://schemas.microsoft.com/office/drawing/2014/chart" uri="{C3380CC4-5D6E-409C-BE32-E72D297353CC}">
                <c16:uniqueId val="{00000002-D9AB-B74F-977A-51655B288689}"/>
              </c:ext>
            </c:extLst>
          </c:dPt>
          <c:dPt>
            <c:idx val="2"/>
            <c:marker>
              <c:symbol val="circle"/>
              <c:size val="32"/>
              <c:spPr>
                <a:solidFill>
                  <a:schemeClr val="accent6"/>
                </a:solidFill>
                <a:ln w="9525">
                  <a:noFill/>
                </a:ln>
                <a:effectLst/>
              </c:spPr>
            </c:marker>
            <c:bubble3D val="0"/>
            <c:extLst>
              <c:ext xmlns:c16="http://schemas.microsoft.com/office/drawing/2014/chart" uri="{C3380CC4-5D6E-409C-BE32-E72D297353CC}">
                <c16:uniqueId val="{00000003-D9AB-B74F-977A-51655B288689}"/>
              </c:ext>
            </c:extLst>
          </c:dPt>
          <c:dPt>
            <c:idx val="3"/>
            <c:marker>
              <c:symbol val="circle"/>
              <c:size val="32"/>
              <c:spPr>
                <a:solidFill>
                  <a:schemeClr val="accent6"/>
                </a:solidFill>
                <a:ln w="9525">
                  <a:noFill/>
                </a:ln>
                <a:effectLst/>
              </c:spPr>
            </c:marker>
            <c:bubble3D val="0"/>
            <c:extLst>
              <c:ext xmlns:c16="http://schemas.microsoft.com/office/drawing/2014/chart" uri="{C3380CC4-5D6E-409C-BE32-E72D297353CC}">
                <c16:uniqueId val="{00000004-D9AB-B74F-977A-51655B28868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0%</c:formatCode>
                <c:ptCount val="5"/>
                <c:pt idx="0">
                  <c:v>0.9</c:v>
                </c:pt>
                <c:pt idx="1">
                  <c:v>0.9</c:v>
                </c:pt>
                <c:pt idx="2">
                  <c:v>0.89</c:v>
                </c:pt>
                <c:pt idx="3">
                  <c:v>0.89</c:v>
                </c:pt>
                <c:pt idx="4">
                  <c:v>0.7</c:v>
                </c:pt>
              </c:numCache>
            </c:numRef>
          </c:xVal>
          <c:yVal>
            <c:numRef>
              <c:f>Sheet1!$B$2:$B$6</c:f>
              <c:numCache>
                <c:formatCode>General</c:formatCode>
                <c:ptCount val="5"/>
                <c:pt idx="0">
                  <c:v>1.5</c:v>
                </c:pt>
                <c:pt idx="1">
                  <c:v>2.5</c:v>
                </c:pt>
                <c:pt idx="2">
                  <c:v>3.5</c:v>
                </c:pt>
                <c:pt idx="3">
                  <c:v>4.5</c:v>
                </c:pt>
                <c:pt idx="4">
                  <c:v>5.5</c:v>
                </c:pt>
              </c:numCache>
            </c:numRef>
          </c:yVal>
          <c:smooth val="0"/>
          <c:extLst>
            <c:ext xmlns:c16="http://schemas.microsoft.com/office/drawing/2014/chart" uri="{C3380CC4-5D6E-409C-BE32-E72D297353CC}">
              <c16:uniqueId val="{00000005-D9AB-B74F-977A-51655B288689}"/>
            </c:ext>
          </c:extLst>
        </c:ser>
        <c:dLbls>
          <c:showLegendKey val="0"/>
          <c:showVal val="0"/>
          <c:showCatName val="0"/>
          <c:showSerName val="0"/>
          <c:showPercent val="0"/>
          <c:showBubbleSize val="0"/>
        </c:dLbls>
        <c:axId val="754123183"/>
        <c:axId val="719454495"/>
      </c:scatterChart>
      <c:valAx>
        <c:axId val="754123183"/>
        <c:scaling>
          <c:orientation val="minMax"/>
          <c:max val="1"/>
          <c:min val="0"/>
        </c:scaling>
        <c:delete val="1"/>
        <c:axPos val="t"/>
        <c:majorGridlines>
          <c:spPr>
            <a:ln w="9525" cap="flat" cmpd="sng" algn="ctr">
              <a:noFill/>
              <a:round/>
            </a:ln>
            <a:effectLst/>
          </c:spPr>
        </c:majorGridlines>
        <c:numFmt formatCode="0%" sourceLinked="1"/>
        <c:majorTickMark val="out"/>
        <c:minorTickMark val="none"/>
        <c:tickLblPos val="nextTo"/>
        <c:crossAx val="719454495"/>
        <c:crosses val="autoZero"/>
        <c:crossBetween val="midCat"/>
        <c:majorUnit val="0.1"/>
      </c:valAx>
      <c:valAx>
        <c:axId val="719454495"/>
        <c:scaling>
          <c:orientation val="maxMin"/>
          <c:max val="6"/>
          <c:min val="1"/>
        </c:scaling>
        <c:delete val="1"/>
        <c:axPos val="l"/>
        <c:majorGridlines>
          <c:spPr>
            <a:ln w="3175" cap="flat" cmpd="sng" algn="ctr">
              <a:solidFill>
                <a:schemeClr val="bg1"/>
              </a:solidFill>
              <a:round/>
            </a:ln>
            <a:effectLst/>
          </c:spPr>
        </c:majorGridlines>
        <c:numFmt formatCode="General" sourceLinked="1"/>
        <c:majorTickMark val="out"/>
        <c:minorTickMark val="none"/>
        <c:tickLblPos val="nextTo"/>
        <c:crossAx val="754123183"/>
        <c:crosses val="autoZero"/>
        <c:crossBetween val="midCat"/>
        <c:majorUnit val="1"/>
      </c:valAx>
      <c:spPr>
        <a:solidFill>
          <a:schemeClr val="bg1">
            <a:lumMod val="95000"/>
            <a:alpha val="37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7895408487974057E-2"/>
          <c:y val="6.2344610231652491E-2"/>
          <c:w val="0.96282213592760024"/>
          <c:h val="0.90116166307996626"/>
        </c:manualLayout>
      </c:layout>
      <c:barChart>
        <c:barDir val="col"/>
        <c:grouping val="stacked"/>
        <c:varyColors val="0"/>
        <c:ser>
          <c:idx val="2"/>
          <c:order val="0"/>
          <c:tx>
            <c:strRef>
              <c:f>Sheet1!$B$1</c:f>
              <c:strCache>
                <c:ptCount val="1"/>
                <c:pt idx="0">
                  <c:v>lot</c:v>
                </c:pt>
              </c:strCache>
            </c:strRef>
          </c:tx>
          <c:spPr>
            <a:solidFill>
              <a:schemeClr val="accent6">
                <a:lumMod val="75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aus</c:v>
                </c:pt>
                <c:pt idx="1">
                  <c:v>fr</c:v>
                </c:pt>
                <c:pt idx="2">
                  <c:v>ger</c:v>
                </c:pt>
                <c:pt idx="3">
                  <c:v>ind</c:v>
                </c:pt>
                <c:pt idx="4">
                  <c:v>japan</c:v>
                </c:pt>
                <c:pt idx="5">
                  <c:v>nz</c:v>
                </c:pt>
                <c:pt idx="6">
                  <c:v>uk</c:v>
                </c:pt>
                <c:pt idx="7">
                  <c:v>us</c:v>
                </c:pt>
              </c:strCache>
            </c:strRef>
          </c:cat>
          <c:val>
            <c:numRef>
              <c:f>Sheet1!$B$2:$B$9</c:f>
              <c:numCache>
                <c:formatCode>0%</c:formatCode>
                <c:ptCount val="8"/>
                <c:pt idx="0">
                  <c:v>0.21</c:v>
                </c:pt>
                <c:pt idx="1">
                  <c:v>0.26</c:v>
                </c:pt>
                <c:pt idx="2">
                  <c:v>0.25</c:v>
                </c:pt>
                <c:pt idx="3">
                  <c:v>0.34</c:v>
                </c:pt>
                <c:pt idx="4">
                  <c:v>0.16</c:v>
                </c:pt>
                <c:pt idx="5">
                  <c:v>0.16</c:v>
                </c:pt>
                <c:pt idx="6">
                  <c:v>0.21</c:v>
                </c:pt>
                <c:pt idx="7">
                  <c:v>0.25</c:v>
                </c:pt>
              </c:numCache>
            </c:numRef>
          </c:val>
          <c:extLst>
            <c:ext xmlns:c16="http://schemas.microsoft.com/office/drawing/2014/chart" uri="{C3380CC4-5D6E-409C-BE32-E72D297353CC}">
              <c16:uniqueId val="{00000000-6A18-D74A-B7B4-B4591A8D73CD}"/>
            </c:ext>
          </c:extLst>
        </c:ser>
        <c:ser>
          <c:idx val="3"/>
          <c:order val="1"/>
          <c:tx>
            <c:strRef>
              <c:f>Sheet1!$C$1</c:f>
              <c:strCache>
                <c:ptCount val="1"/>
                <c:pt idx="0">
                  <c:v>little</c:v>
                </c:pt>
              </c:strCache>
            </c:strRef>
          </c:tx>
          <c:spPr>
            <a:solidFill>
              <a:schemeClr val="accent6">
                <a:lumMod val="40000"/>
                <a:lumOff val="60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aus</c:v>
                </c:pt>
                <c:pt idx="1">
                  <c:v>fr</c:v>
                </c:pt>
                <c:pt idx="2">
                  <c:v>ger</c:v>
                </c:pt>
                <c:pt idx="3">
                  <c:v>ind</c:v>
                </c:pt>
                <c:pt idx="4">
                  <c:v>japan</c:v>
                </c:pt>
                <c:pt idx="5">
                  <c:v>nz</c:v>
                </c:pt>
                <c:pt idx="6">
                  <c:v>uk</c:v>
                </c:pt>
                <c:pt idx="7">
                  <c:v>us</c:v>
                </c:pt>
              </c:strCache>
            </c:strRef>
          </c:cat>
          <c:val>
            <c:numRef>
              <c:f>Sheet1!$C$2:$C$9</c:f>
              <c:numCache>
                <c:formatCode>0%</c:formatCode>
                <c:ptCount val="8"/>
                <c:pt idx="0">
                  <c:v>0.56999999999999995</c:v>
                </c:pt>
                <c:pt idx="1">
                  <c:v>0.55000000000000004</c:v>
                </c:pt>
                <c:pt idx="2">
                  <c:v>0.55000000000000004</c:v>
                </c:pt>
                <c:pt idx="3">
                  <c:v>0.49</c:v>
                </c:pt>
                <c:pt idx="4">
                  <c:v>0.65</c:v>
                </c:pt>
                <c:pt idx="5">
                  <c:v>0.56999999999999995</c:v>
                </c:pt>
                <c:pt idx="6">
                  <c:v>0.55000000000000004</c:v>
                </c:pt>
                <c:pt idx="7">
                  <c:v>0.53</c:v>
                </c:pt>
              </c:numCache>
            </c:numRef>
          </c:val>
          <c:extLst>
            <c:ext xmlns:c16="http://schemas.microsoft.com/office/drawing/2014/chart" uri="{C3380CC4-5D6E-409C-BE32-E72D297353CC}">
              <c16:uniqueId val="{00000001-6A18-D74A-B7B4-B4591A8D73CD}"/>
            </c:ext>
          </c:extLst>
        </c:ser>
        <c:dLbls>
          <c:showLegendKey val="0"/>
          <c:showVal val="0"/>
          <c:showCatName val="0"/>
          <c:showSerName val="0"/>
          <c:showPercent val="0"/>
          <c:showBubbleSize val="0"/>
        </c:dLbls>
        <c:gapWidth val="124"/>
        <c:overlap val="100"/>
        <c:axId val="1459701696"/>
        <c:axId val="1715828672"/>
      </c:barChart>
      <c:catAx>
        <c:axId val="1459701696"/>
        <c:scaling>
          <c:orientation val="minMax"/>
        </c:scaling>
        <c:delete val="1"/>
        <c:axPos val="b"/>
        <c:numFmt formatCode="General" sourceLinked="1"/>
        <c:majorTickMark val="out"/>
        <c:minorTickMark val="none"/>
        <c:tickLblPos val="nextTo"/>
        <c:crossAx val="1715828672"/>
        <c:crosses val="autoZero"/>
        <c:auto val="1"/>
        <c:lblAlgn val="ctr"/>
        <c:lblOffset val="100"/>
        <c:noMultiLvlLbl val="0"/>
      </c:catAx>
      <c:valAx>
        <c:axId val="1715828672"/>
        <c:scaling>
          <c:orientation val="minMax"/>
        </c:scaling>
        <c:delete val="1"/>
        <c:axPos val="l"/>
        <c:numFmt formatCode="0%" sourceLinked="1"/>
        <c:majorTickMark val="out"/>
        <c:minorTickMark val="none"/>
        <c:tickLblPos val="nextTo"/>
        <c:crossAx val="145970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7895408487974057E-2"/>
          <c:y val="6.1697659432127384E-2"/>
          <c:w val="0.96282213592760024"/>
          <c:h val="0.81838258292218191"/>
        </c:manualLayout>
      </c:layout>
      <c:barChart>
        <c:barDir val="bar"/>
        <c:grouping val="clustered"/>
        <c:varyColors val="0"/>
        <c:ser>
          <c:idx val="2"/>
          <c:order val="0"/>
          <c:tx>
            <c:strRef>
              <c:f>Sheet1!$B$1</c:f>
              <c:strCache>
                <c:ptCount val="1"/>
                <c:pt idx="0">
                  <c:v>% YES</c:v>
                </c:pt>
              </c:strCache>
            </c:strRef>
          </c:tx>
          <c:spPr>
            <a:solidFill>
              <a:schemeClr val="accent6"/>
            </a:solidFill>
            <a:ln w="19050">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have used the same username for more than one gaming account or device</c:v>
                </c:pt>
                <c:pt idx="1">
                  <c:v>I have used the same password for more than one gaming account or device</c:v>
                </c:pt>
                <c:pt idx="2">
                  <c:v>I have shared personal information (e.g., name, birthday, etc.) while playing a game online</c:v>
                </c:pt>
                <c:pt idx="3">
                  <c:v>I have used public Wi-Fi to play games online</c:v>
                </c:pt>
                <c:pt idx="4">
                  <c:v>I have downloaded a cheaper or free version of a game from a website that was not associated with the game distributer</c:v>
                </c:pt>
                <c:pt idx="5">
                  <c:v>I have downloaded add-ons (e.g., characters, skins, swag, etc.) from a website that was not associated with the game distributer</c:v>
                </c:pt>
                <c:pt idx="6">
                  <c:v>I have uninstalled antivirus software in the hopes of improving game quality or speed</c:v>
                </c:pt>
              </c:strCache>
            </c:strRef>
          </c:cat>
          <c:val>
            <c:numRef>
              <c:f>Sheet1!$B$2:$B$8</c:f>
              <c:numCache>
                <c:formatCode>0%</c:formatCode>
                <c:ptCount val="7"/>
                <c:pt idx="0">
                  <c:v>0.52</c:v>
                </c:pt>
                <c:pt idx="1">
                  <c:v>0.46</c:v>
                </c:pt>
                <c:pt idx="2">
                  <c:v>0.42</c:v>
                </c:pt>
                <c:pt idx="3">
                  <c:v>0.38</c:v>
                </c:pt>
                <c:pt idx="4">
                  <c:v>0.31</c:v>
                </c:pt>
                <c:pt idx="5">
                  <c:v>0.27</c:v>
                </c:pt>
                <c:pt idx="6">
                  <c:v>0.27</c:v>
                </c:pt>
              </c:numCache>
            </c:numRef>
          </c:val>
          <c:extLst>
            <c:ext xmlns:c16="http://schemas.microsoft.com/office/drawing/2014/chart" uri="{C3380CC4-5D6E-409C-BE32-E72D297353CC}">
              <c16:uniqueId val="{00000000-5CBD-D04C-9DA0-1924D9FB2027}"/>
            </c:ext>
          </c:extLst>
        </c:ser>
        <c:dLbls>
          <c:showLegendKey val="0"/>
          <c:showVal val="0"/>
          <c:showCatName val="0"/>
          <c:showSerName val="0"/>
          <c:showPercent val="0"/>
          <c:showBubbleSize val="0"/>
        </c:dLbls>
        <c:gapWidth val="34"/>
        <c:axId val="1459701696"/>
        <c:axId val="1715828672"/>
      </c:barChart>
      <c:catAx>
        <c:axId val="1459701696"/>
        <c:scaling>
          <c:orientation val="maxMin"/>
        </c:scaling>
        <c:delete val="1"/>
        <c:axPos val="l"/>
        <c:numFmt formatCode="General" sourceLinked="1"/>
        <c:majorTickMark val="out"/>
        <c:minorTickMark val="none"/>
        <c:tickLblPos val="nextTo"/>
        <c:crossAx val="1715828672"/>
        <c:crosses val="autoZero"/>
        <c:auto val="1"/>
        <c:lblAlgn val="ctr"/>
        <c:lblOffset val="100"/>
        <c:noMultiLvlLbl val="0"/>
      </c:catAx>
      <c:valAx>
        <c:axId val="1715828672"/>
        <c:scaling>
          <c:orientation val="minMax"/>
        </c:scaling>
        <c:delete val="1"/>
        <c:axPos val="t"/>
        <c:numFmt formatCode="0%" sourceLinked="1"/>
        <c:majorTickMark val="out"/>
        <c:minorTickMark val="none"/>
        <c:tickLblPos val="nextTo"/>
        <c:crossAx val="145970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A651-014B-A32D-CB19329CEBE0}"/>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A651-014B-A32D-CB19329CEBE0}"/>
              </c:ext>
            </c:extLst>
          </c:dPt>
          <c:dPt>
            <c:idx val="2"/>
            <c:bubble3D val="0"/>
            <c:spPr>
              <a:solidFill>
                <a:schemeClr val="bg1"/>
              </a:solidFill>
              <a:ln w="6350">
                <a:solidFill>
                  <a:schemeClr val="tx1"/>
                </a:solidFill>
              </a:ln>
              <a:effectLst/>
            </c:spPr>
            <c:extLst>
              <c:ext xmlns:c16="http://schemas.microsoft.com/office/drawing/2014/chart" uri="{C3380CC4-5D6E-409C-BE32-E72D297353CC}">
                <c16:uniqueId val="{00000005-A651-014B-A32D-CB19329CEBE0}"/>
              </c:ext>
            </c:extLst>
          </c:dPt>
          <c:dPt>
            <c:idx val="3"/>
            <c:bubble3D val="0"/>
            <c:spPr>
              <a:solidFill>
                <a:schemeClr val="bg1"/>
              </a:solidFill>
              <a:ln w="6350">
                <a:solidFill>
                  <a:schemeClr val="tx1"/>
                </a:solidFill>
              </a:ln>
            </c:spPr>
            <c:extLst>
              <c:ext xmlns:c16="http://schemas.microsoft.com/office/drawing/2014/chart" uri="{C3380CC4-5D6E-409C-BE32-E72D297353CC}">
                <c16:uniqueId val="{00000007-A651-014B-A32D-CB19329CEBE0}"/>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651-014B-A32D-CB19329CEBE0}"/>
                </c:ext>
              </c:extLst>
            </c:dLbl>
            <c:dLbl>
              <c:idx val="1"/>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651-014B-A32D-CB19329CEBE0}"/>
                </c:ext>
              </c:extLst>
            </c:dLbl>
            <c:dLbl>
              <c:idx val="2"/>
              <c:delete val="1"/>
              <c:extLst>
                <c:ext xmlns:c15="http://schemas.microsoft.com/office/drawing/2012/chart" uri="{CE6537A1-D6FC-4f65-9D91-7224C49458BB}"/>
                <c:ext xmlns:c16="http://schemas.microsoft.com/office/drawing/2014/chart" uri="{C3380CC4-5D6E-409C-BE32-E72D297353CC}">
                  <c16:uniqueId val="{00000005-A651-014B-A32D-CB19329CEBE0}"/>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somewhat</c:v>
                </c:pt>
                <c:pt idx="1">
                  <c:v>stongly</c:v>
                </c:pt>
                <c:pt idx="2">
                  <c:v>none</c:v>
                </c:pt>
              </c:strCache>
            </c:strRef>
          </c:cat>
          <c:val>
            <c:numRef>
              <c:f>Sheet1!$B$2:$B$4</c:f>
              <c:numCache>
                <c:formatCode>0%</c:formatCode>
                <c:ptCount val="3"/>
                <c:pt idx="0">
                  <c:v>0.11</c:v>
                </c:pt>
                <c:pt idx="1">
                  <c:v>0.35</c:v>
                </c:pt>
                <c:pt idx="2">
                  <c:v>0.54</c:v>
                </c:pt>
              </c:numCache>
            </c:numRef>
          </c:val>
          <c:extLst>
            <c:ext xmlns:c16="http://schemas.microsoft.com/office/drawing/2014/chart" uri="{C3380CC4-5D6E-409C-BE32-E72D297353CC}">
              <c16:uniqueId val="{00000008-A651-014B-A32D-CB19329CEBE0}"/>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0.72</c:v>
                </c:pt>
                <c:pt idx="1">
                  <c:v>0.7</c:v>
                </c:pt>
                <c:pt idx="2">
                  <c:v>0.66</c:v>
                </c:pt>
              </c:numCache>
            </c:numRef>
          </c:val>
          <c:extLst>
            <c:ext xmlns:c16="http://schemas.microsoft.com/office/drawing/2014/chart" uri="{C3380CC4-5D6E-409C-BE32-E72D297353CC}">
              <c16:uniqueId val="{00000000-8299-9B48-AE45-8489018E470C}"/>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0.28000000000000003</c:v>
                </c:pt>
                <c:pt idx="1">
                  <c:v>0.30000000000000004</c:v>
                </c:pt>
                <c:pt idx="2">
                  <c:v>0.33999999999999997</c:v>
                </c:pt>
              </c:numCache>
            </c:numRef>
          </c:val>
          <c:extLst>
            <c:ext xmlns:c16="http://schemas.microsoft.com/office/drawing/2014/chart" uri="{C3380CC4-5D6E-409C-BE32-E72D297353CC}">
              <c16:uniqueId val="{00000001-8299-9B48-AE45-8489018E470C}"/>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1C14-3941-B78A-4085A21A3CBA}"/>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1C14-3941-B78A-4085A21A3CBA}"/>
              </c:ext>
            </c:extLst>
          </c:dPt>
          <c:dPt>
            <c:idx val="2"/>
            <c:bubble3D val="0"/>
            <c:spPr>
              <a:solidFill>
                <a:schemeClr val="bg1"/>
              </a:solidFill>
              <a:ln w="6350">
                <a:solidFill>
                  <a:schemeClr val="tx1"/>
                </a:solidFill>
              </a:ln>
              <a:effectLst/>
            </c:spPr>
            <c:extLst>
              <c:ext xmlns:c16="http://schemas.microsoft.com/office/drawing/2014/chart" uri="{C3380CC4-5D6E-409C-BE32-E72D297353CC}">
                <c16:uniqueId val="{00000005-1C14-3941-B78A-4085A21A3CBA}"/>
              </c:ext>
            </c:extLst>
          </c:dPt>
          <c:dPt>
            <c:idx val="3"/>
            <c:bubble3D val="0"/>
            <c:spPr>
              <a:solidFill>
                <a:schemeClr val="bg1"/>
              </a:solidFill>
              <a:ln w="6350">
                <a:solidFill>
                  <a:schemeClr val="tx1"/>
                </a:solidFill>
              </a:ln>
            </c:spPr>
            <c:extLst>
              <c:ext xmlns:c16="http://schemas.microsoft.com/office/drawing/2014/chart" uri="{C3380CC4-5D6E-409C-BE32-E72D297353CC}">
                <c16:uniqueId val="{00000007-1C14-3941-B78A-4085A21A3CBA}"/>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C14-3941-B78A-4085A21A3CBA}"/>
                </c:ext>
              </c:extLst>
            </c:dLbl>
            <c:dLbl>
              <c:idx val="1"/>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C14-3941-B78A-4085A21A3CBA}"/>
                </c:ext>
              </c:extLst>
            </c:dLbl>
            <c:dLbl>
              <c:idx val="2"/>
              <c:delete val="1"/>
              <c:extLst>
                <c:ext xmlns:c15="http://schemas.microsoft.com/office/drawing/2012/chart" uri="{CE6537A1-D6FC-4f65-9D91-7224C49458BB}"/>
                <c:ext xmlns:c16="http://schemas.microsoft.com/office/drawing/2014/chart" uri="{C3380CC4-5D6E-409C-BE32-E72D297353CC}">
                  <c16:uniqueId val="{00000005-1C14-3941-B78A-4085A21A3CBA}"/>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somewhat</c:v>
                </c:pt>
                <c:pt idx="1">
                  <c:v>stongly</c:v>
                </c:pt>
                <c:pt idx="2">
                  <c:v>none</c:v>
                </c:pt>
              </c:strCache>
            </c:strRef>
          </c:cat>
          <c:val>
            <c:numRef>
              <c:f>Sheet1!$B$2:$B$4</c:f>
              <c:numCache>
                <c:formatCode>0%</c:formatCode>
                <c:ptCount val="3"/>
                <c:pt idx="0">
                  <c:v>0.12</c:v>
                </c:pt>
                <c:pt idx="1">
                  <c:v>0.33</c:v>
                </c:pt>
                <c:pt idx="2">
                  <c:v>0.55000000000000004</c:v>
                </c:pt>
              </c:numCache>
            </c:numRef>
          </c:val>
          <c:extLst>
            <c:ext xmlns:c16="http://schemas.microsoft.com/office/drawing/2014/chart" uri="{C3380CC4-5D6E-409C-BE32-E72D297353CC}">
              <c16:uniqueId val="{00000008-1C14-3941-B78A-4085A21A3CBA}"/>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0D2E-0440-9766-578B9757E627}"/>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0D2E-0440-9766-578B9757E627}"/>
              </c:ext>
            </c:extLst>
          </c:dPt>
          <c:dPt>
            <c:idx val="2"/>
            <c:bubble3D val="0"/>
            <c:spPr>
              <a:solidFill>
                <a:schemeClr val="bg1"/>
              </a:solidFill>
              <a:ln w="6350">
                <a:solidFill>
                  <a:schemeClr val="tx1"/>
                </a:solidFill>
              </a:ln>
              <a:effectLst/>
            </c:spPr>
            <c:extLst>
              <c:ext xmlns:c16="http://schemas.microsoft.com/office/drawing/2014/chart" uri="{C3380CC4-5D6E-409C-BE32-E72D297353CC}">
                <c16:uniqueId val="{00000005-0D2E-0440-9766-578B9757E627}"/>
              </c:ext>
            </c:extLst>
          </c:dPt>
          <c:dPt>
            <c:idx val="3"/>
            <c:bubble3D val="0"/>
            <c:spPr>
              <a:solidFill>
                <a:schemeClr val="bg1"/>
              </a:solidFill>
              <a:ln w="6350">
                <a:solidFill>
                  <a:schemeClr val="tx1"/>
                </a:solidFill>
              </a:ln>
            </c:spPr>
            <c:extLst>
              <c:ext xmlns:c16="http://schemas.microsoft.com/office/drawing/2014/chart" uri="{C3380CC4-5D6E-409C-BE32-E72D297353CC}">
                <c16:uniqueId val="{00000007-0D2E-0440-9766-578B9757E627}"/>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D2E-0440-9766-578B9757E627}"/>
                </c:ext>
              </c:extLst>
            </c:dLbl>
            <c:dLbl>
              <c:idx val="1"/>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D2E-0440-9766-578B9757E627}"/>
                </c:ext>
              </c:extLst>
            </c:dLbl>
            <c:dLbl>
              <c:idx val="2"/>
              <c:delete val="1"/>
              <c:extLst>
                <c:ext xmlns:c15="http://schemas.microsoft.com/office/drawing/2012/chart" uri="{CE6537A1-D6FC-4f65-9D91-7224C49458BB}"/>
                <c:ext xmlns:c16="http://schemas.microsoft.com/office/drawing/2014/chart" uri="{C3380CC4-5D6E-409C-BE32-E72D297353CC}">
                  <c16:uniqueId val="{00000005-0D2E-0440-9766-578B9757E627}"/>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somewhat</c:v>
                </c:pt>
                <c:pt idx="1">
                  <c:v>stongly</c:v>
                </c:pt>
                <c:pt idx="2">
                  <c:v>none</c:v>
                </c:pt>
              </c:strCache>
            </c:strRef>
          </c:cat>
          <c:val>
            <c:numRef>
              <c:f>Sheet1!$B$2:$B$4</c:f>
              <c:numCache>
                <c:formatCode>0%</c:formatCode>
                <c:ptCount val="3"/>
                <c:pt idx="0">
                  <c:v>0.12</c:v>
                </c:pt>
                <c:pt idx="1">
                  <c:v>0.31</c:v>
                </c:pt>
                <c:pt idx="2">
                  <c:v>0.57000000000000006</c:v>
                </c:pt>
              </c:numCache>
            </c:numRef>
          </c:val>
          <c:extLst>
            <c:ext xmlns:c16="http://schemas.microsoft.com/office/drawing/2014/chart" uri="{C3380CC4-5D6E-409C-BE32-E72D297353CC}">
              <c16:uniqueId val="{00000008-0D2E-0440-9766-578B9757E62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1EB8-2445-8C23-72402BB118A7}"/>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1EB8-2445-8C23-72402BB118A7}"/>
              </c:ext>
            </c:extLst>
          </c:dPt>
          <c:dPt>
            <c:idx val="2"/>
            <c:bubble3D val="0"/>
            <c:spPr>
              <a:solidFill>
                <a:schemeClr val="bg1"/>
              </a:solidFill>
              <a:ln w="6350">
                <a:solidFill>
                  <a:schemeClr val="tx1"/>
                </a:solidFill>
              </a:ln>
              <a:effectLst/>
            </c:spPr>
            <c:extLst>
              <c:ext xmlns:c16="http://schemas.microsoft.com/office/drawing/2014/chart" uri="{C3380CC4-5D6E-409C-BE32-E72D297353CC}">
                <c16:uniqueId val="{00000005-1EB8-2445-8C23-72402BB118A7}"/>
              </c:ext>
            </c:extLst>
          </c:dPt>
          <c:dPt>
            <c:idx val="3"/>
            <c:bubble3D val="0"/>
            <c:spPr>
              <a:solidFill>
                <a:schemeClr val="bg1"/>
              </a:solidFill>
              <a:ln w="6350">
                <a:solidFill>
                  <a:schemeClr val="tx1"/>
                </a:solidFill>
              </a:ln>
            </c:spPr>
            <c:extLst>
              <c:ext xmlns:c16="http://schemas.microsoft.com/office/drawing/2014/chart" uri="{C3380CC4-5D6E-409C-BE32-E72D297353CC}">
                <c16:uniqueId val="{00000007-1EB8-2445-8C23-72402BB118A7}"/>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B8-2445-8C23-72402BB118A7}"/>
                </c:ext>
              </c:extLst>
            </c:dLbl>
            <c:dLbl>
              <c:idx val="1"/>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EB8-2445-8C23-72402BB118A7}"/>
                </c:ext>
              </c:extLst>
            </c:dLbl>
            <c:dLbl>
              <c:idx val="2"/>
              <c:delete val="1"/>
              <c:extLst>
                <c:ext xmlns:c15="http://schemas.microsoft.com/office/drawing/2012/chart" uri="{CE6537A1-D6FC-4f65-9D91-7224C49458BB}"/>
                <c:ext xmlns:c16="http://schemas.microsoft.com/office/drawing/2014/chart" uri="{C3380CC4-5D6E-409C-BE32-E72D297353CC}">
                  <c16:uniqueId val="{00000005-1EB8-2445-8C23-72402BB118A7}"/>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somewhat</c:v>
                </c:pt>
                <c:pt idx="1">
                  <c:v>stongly</c:v>
                </c:pt>
                <c:pt idx="2">
                  <c:v>none</c:v>
                </c:pt>
              </c:strCache>
            </c:strRef>
          </c:cat>
          <c:val>
            <c:numRef>
              <c:f>Sheet1!$B$2:$B$4</c:f>
              <c:numCache>
                <c:formatCode>0%</c:formatCode>
                <c:ptCount val="3"/>
                <c:pt idx="0">
                  <c:v>0.12</c:v>
                </c:pt>
                <c:pt idx="1">
                  <c:v>0.31</c:v>
                </c:pt>
                <c:pt idx="2">
                  <c:v>0.57000000000000006</c:v>
                </c:pt>
              </c:numCache>
            </c:numRef>
          </c:val>
          <c:extLst>
            <c:ext xmlns:c16="http://schemas.microsoft.com/office/drawing/2014/chart" uri="{C3380CC4-5D6E-409C-BE32-E72D297353CC}">
              <c16:uniqueId val="{00000008-1EB8-2445-8C23-72402BB118A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accent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FD72-E540-AE6D-5191D4DB78D7}"/>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FD72-E540-AE6D-5191D4DB78D7}"/>
              </c:ext>
            </c:extLst>
          </c:dPt>
          <c:dPt>
            <c:idx val="2"/>
            <c:bubble3D val="0"/>
            <c:spPr>
              <a:solidFill>
                <a:schemeClr val="bg1"/>
              </a:solidFill>
              <a:ln w="6350">
                <a:solidFill>
                  <a:schemeClr val="tx1"/>
                </a:solidFill>
              </a:ln>
              <a:effectLst/>
            </c:spPr>
            <c:extLst>
              <c:ext xmlns:c16="http://schemas.microsoft.com/office/drawing/2014/chart" uri="{C3380CC4-5D6E-409C-BE32-E72D297353CC}">
                <c16:uniqueId val="{00000005-FD72-E540-AE6D-5191D4DB78D7}"/>
              </c:ext>
            </c:extLst>
          </c:dPt>
          <c:dPt>
            <c:idx val="3"/>
            <c:bubble3D val="0"/>
            <c:spPr>
              <a:solidFill>
                <a:schemeClr val="bg1"/>
              </a:solidFill>
              <a:ln w="6350">
                <a:solidFill>
                  <a:schemeClr val="tx1"/>
                </a:solidFill>
              </a:ln>
            </c:spPr>
            <c:extLst>
              <c:ext xmlns:c16="http://schemas.microsoft.com/office/drawing/2014/chart" uri="{C3380CC4-5D6E-409C-BE32-E72D297353CC}">
                <c16:uniqueId val="{00000007-FD72-E540-AE6D-5191D4DB78D7}"/>
              </c:ext>
            </c:extLst>
          </c:dPt>
          <c:dLbls>
            <c:dLbl>
              <c:idx val="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D72-E540-AE6D-5191D4DB78D7}"/>
                </c:ext>
              </c:extLst>
            </c:dLbl>
            <c:dLbl>
              <c:idx val="1"/>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D72-E540-AE6D-5191D4DB78D7}"/>
                </c:ext>
              </c:extLst>
            </c:dLbl>
            <c:dLbl>
              <c:idx val="2"/>
              <c:delete val="1"/>
              <c:extLst>
                <c:ext xmlns:c15="http://schemas.microsoft.com/office/drawing/2012/chart" uri="{CE6537A1-D6FC-4f65-9D91-7224C49458BB}"/>
                <c:ext xmlns:c16="http://schemas.microsoft.com/office/drawing/2014/chart" uri="{C3380CC4-5D6E-409C-BE32-E72D297353CC}">
                  <c16:uniqueId val="{00000005-FD72-E540-AE6D-5191D4DB78D7}"/>
                </c:ext>
              </c:extLst>
            </c:dLbl>
            <c:spPr>
              <a:noFill/>
              <a:ln>
                <a:noFill/>
              </a:ln>
              <a:effectLst/>
            </c:spPr>
            <c:txPr>
              <a:bodyPr wrap="square" lIns="38100" tIns="19050" rIns="38100" bIns="19050" anchor="ctr">
                <a:spAutoFit/>
              </a:bodyPr>
              <a:lstStyle/>
              <a:p>
                <a:pPr>
                  <a:defRPr sz="1200" b="1">
                    <a:solidFill>
                      <a:schemeClr val="tx2"/>
                    </a:solidFill>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somewhat</c:v>
                </c:pt>
                <c:pt idx="1">
                  <c:v>stongly</c:v>
                </c:pt>
                <c:pt idx="2">
                  <c:v>none</c:v>
                </c:pt>
              </c:strCache>
            </c:strRef>
          </c:cat>
          <c:val>
            <c:numRef>
              <c:f>Sheet1!$B$2:$B$4</c:f>
              <c:numCache>
                <c:formatCode>0%</c:formatCode>
                <c:ptCount val="3"/>
                <c:pt idx="0">
                  <c:v>0.1</c:v>
                </c:pt>
                <c:pt idx="1">
                  <c:v>0.3</c:v>
                </c:pt>
                <c:pt idx="2">
                  <c:v>0.6</c:v>
                </c:pt>
              </c:numCache>
            </c:numRef>
          </c:val>
          <c:extLst>
            <c:ext xmlns:c16="http://schemas.microsoft.com/office/drawing/2014/chart" uri="{C3380CC4-5D6E-409C-BE32-E72D297353CC}">
              <c16:uniqueId val="{00000008-FD72-E540-AE6D-5191D4DB78D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bg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EE5A-2346-9157-53C68D6424AF}"/>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EE5A-2346-9157-53C68D6424AF}"/>
              </c:ext>
            </c:extLst>
          </c:dPt>
          <c:dPt>
            <c:idx val="2"/>
            <c:bubble3D val="0"/>
            <c:spPr>
              <a:solidFill>
                <a:schemeClr val="tx2">
                  <a:lumMod val="25000"/>
                  <a:lumOff val="75000"/>
                </a:schemeClr>
              </a:solidFill>
              <a:ln w="6350">
                <a:solidFill>
                  <a:schemeClr val="tx1"/>
                </a:solidFill>
              </a:ln>
              <a:effectLst/>
            </c:spPr>
            <c:extLst>
              <c:ext xmlns:c16="http://schemas.microsoft.com/office/drawing/2014/chart" uri="{C3380CC4-5D6E-409C-BE32-E72D297353CC}">
                <c16:uniqueId val="{00000005-EE5A-2346-9157-53C68D6424AF}"/>
              </c:ext>
            </c:extLst>
          </c:dPt>
          <c:dPt>
            <c:idx val="3"/>
            <c:bubble3D val="0"/>
            <c:spPr>
              <a:solidFill>
                <a:schemeClr val="tx2"/>
              </a:solidFill>
              <a:ln w="6350">
                <a:solidFill>
                  <a:schemeClr val="tx1"/>
                </a:solidFill>
              </a:ln>
              <a:effectLst/>
            </c:spPr>
            <c:extLst>
              <c:ext xmlns:c16="http://schemas.microsoft.com/office/drawing/2014/chart" uri="{C3380CC4-5D6E-409C-BE32-E72D297353CC}">
                <c16:uniqueId val="{00000008-EE5A-2346-9157-53C68D6424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c:v>
                </c:pt>
                <c:pt idx="1">
                  <c:v>somewhat</c:v>
                </c:pt>
                <c:pt idx="2">
                  <c:v>some dis</c:v>
                </c:pt>
                <c:pt idx="3">
                  <c:v>stronglt dis</c:v>
                </c:pt>
              </c:strCache>
            </c:strRef>
          </c:cat>
          <c:val>
            <c:numRef>
              <c:f>Sheet1!$B$2:$B$5</c:f>
              <c:numCache>
                <c:formatCode>0%</c:formatCode>
                <c:ptCount val="4"/>
                <c:pt idx="0">
                  <c:v>0.11</c:v>
                </c:pt>
                <c:pt idx="1">
                  <c:v>0.33</c:v>
                </c:pt>
                <c:pt idx="2">
                  <c:v>0.34</c:v>
                </c:pt>
                <c:pt idx="3">
                  <c:v>0.22</c:v>
                </c:pt>
              </c:numCache>
            </c:numRef>
          </c:val>
          <c:extLst>
            <c:ext xmlns:c16="http://schemas.microsoft.com/office/drawing/2014/chart" uri="{C3380CC4-5D6E-409C-BE32-E72D297353CC}">
              <c16:uniqueId val="{00000006-EE5A-2346-9157-53C68D6424A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bg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FE1B-5744-A09F-BB62F63A4157}"/>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FE1B-5744-A09F-BB62F63A4157}"/>
              </c:ext>
            </c:extLst>
          </c:dPt>
          <c:dPt>
            <c:idx val="2"/>
            <c:bubble3D val="0"/>
            <c:spPr>
              <a:solidFill>
                <a:schemeClr val="tx2">
                  <a:lumMod val="25000"/>
                  <a:lumOff val="75000"/>
                </a:schemeClr>
              </a:solidFill>
              <a:ln w="6350">
                <a:solidFill>
                  <a:schemeClr val="tx1"/>
                </a:solidFill>
              </a:ln>
              <a:effectLst/>
            </c:spPr>
            <c:extLst>
              <c:ext xmlns:c16="http://schemas.microsoft.com/office/drawing/2014/chart" uri="{C3380CC4-5D6E-409C-BE32-E72D297353CC}">
                <c16:uniqueId val="{00000005-FE1B-5744-A09F-BB62F63A4157}"/>
              </c:ext>
            </c:extLst>
          </c:dPt>
          <c:dPt>
            <c:idx val="3"/>
            <c:bubble3D val="0"/>
            <c:spPr>
              <a:solidFill>
                <a:schemeClr val="tx2"/>
              </a:solidFill>
              <a:ln w="6350">
                <a:solidFill>
                  <a:schemeClr val="tx1"/>
                </a:solidFill>
              </a:ln>
              <a:effectLst/>
            </c:spPr>
            <c:extLst>
              <c:ext xmlns:c16="http://schemas.microsoft.com/office/drawing/2014/chart" uri="{C3380CC4-5D6E-409C-BE32-E72D297353CC}">
                <c16:uniqueId val="{00000007-FE1B-5744-A09F-BB62F63A415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c:v>
                </c:pt>
                <c:pt idx="1">
                  <c:v>somewhat</c:v>
                </c:pt>
                <c:pt idx="2">
                  <c:v>some dis</c:v>
                </c:pt>
                <c:pt idx="3">
                  <c:v>stronglt dis</c:v>
                </c:pt>
              </c:strCache>
            </c:strRef>
          </c:cat>
          <c:val>
            <c:numRef>
              <c:f>Sheet1!$B$2:$B$5</c:f>
              <c:numCache>
                <c:formatCode>0%</c:formatCode>
                <c:ptCount val="4"/>
                <c:pt idx="0">
                  <c:v>0.11</c:v>
                </c:pt>
                <c:pt idx="1">
                  <c:v>0.31</c:v>
                </c:pt>
                <c:pt idx="2">
                  <c:v>0.36</c:v>
                </c:pt>
                <c:pt idx="3">
                  <c:v>0.22</c:v>
                </c:pt>
              </c:numCache>
            </c:numRef>
          </c:val>
          <c:extLst>
            <c:ext xmlns:c16="http://schemas.microsoft.com/office/drawing/2014/chart" uri="{C3380CC4-5D6E-409C-BE32-E72D297353CC}">
              <c16:uniqueId val="{00000008-FE1B-5744-A09F-BB62F63A415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bg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EE5A-2346-9157-53C68D6424AF}"/>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EE5A-2346-9157-53C68D6424AF}"/>
              </c:ext>
            </c:extLst>
          </c:dPt>
          <c:dPt>
            <c:idx val="2"/>
            <c:bubble3D val="0"/>
            <c:spPr>
              <a:solidFill>
                <a:schemeClr val="tx2">
                  <a:lumMod val="25000"/>
                  <a:lumOff val="75000"/>
                </a:schemeClr>
              </a:solidFill>
              <a:ln w="6350">
                <a:solidFill>
                  <a:schemeClr val="tx1"/>
                </a:solidFill>
              </a:ln>
              <a:effectLst/>
            </c:spPr>
            <c:extLst>
              <c:ext xmlns:c16="http://schemas.microsoft.com/office/drawing/2014/chart" uri="{C3380CC4-5D6E-409C-BE32-E72D297353CC}">
                <c16:uniqueId val="{00000005-EE5A-2346-9157-53C68D6424AF}"/>
              </c:ext>
            </c:extLst>
          </c:dPt>
          <c:dPt>
            <c:idx val="3"/>
            <c:bubble3D val="0"/>
            <c:spPr>
              <a:solidFill>
                <a:schemeClr val="tx2"/>
              </a:solidFill>
              <a:ln w="6350">
                <a:solidFill>
                  <a:schemeClr val="tx1"/>
                </a:solidFill>
              </a:ln>
              <a:effectLst/>
            </c:spPr>
            <c:extLst>
              <c:ext xmlns:c16="http://schemas.microsoft.com/office/drawing/2014/chart" uri="{C3380CC4-5D6E-409C-BE32-E72D297353CC}">
                <c16:uniqueId val="{00000008-EE5A-2346-9157-53C68D6424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c:v>
                </c:pt>
                <c:pt idx="1">
                  <c:v>somewhat</c:v>
                </c:pt>
                <c:pt idx="2">
                  <c:v>some dis</c:v>
                </c:pt>
                <c:pt idx="3">
                  <c:v>stronglt dis</c:v>
                </c:pt>
              </c:strCache>
            </c:strRef>
          </c:cat>
          <c:val>
            <c:numRef>
              <c:f>Sheet1!$B$2:$B$5</c:f>
              <c:numCache>
                <c:formatCode>0%</c:formatCode>
                <c:ptCount val="4"/>
                <c:pt idx="0">
                  <c:v>0.11</c:v>
                </c:pt>
                <c:pt idx="1">
                  <c:v>0.35</c:v>
                </c:pt>
                <c:pt idx="2">
                  <c:v>0.38</c:v>
                </c:pt>
                <c:pt idx="3">
                  <c:v>0.16</c:v>
                </c:pt>
              </c:numCache>
            </c:numRef>
          </c:val>
          <c:extLst>
            <c:ext xmlns:c16="http://schemas.microsoft.com/office/drawing/2014/chart" uri="{C3380CC4-5D6E-409C-BE32-E72D297353CC}">
              <c16:uniqueId val="{00000006-EE5A-2346-9157-53C68D6424A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bg1"/>
            </a:solidFill>
            <a:ln w="6350">
              <a:solidFill>
                <a:schemeClr val="tx1"/>
              </a:solidFill>
            </a:ln>
          </c:spPr>
          <c:dPt>
            <c:idx val="0"/>
            <c:bubble3D val="0"/>
            <c:spPr>
              <a:solidFill>
                <a:schemeClr val="accent1">
                  <a:lumMod val="75000"/>
                </a:schemeClr>
              </a:solidFill>
              <a:ln w="6350">
                <a:solidFill>
                  <a:schemeClr val="tx1"/>
                </a:solidFill>
              </a:ln>
              <a:effectLst/>
            </c:spPr>
            <c:extLst>
              <c:ext xmlns:c16="http://schemas.microsoft.com/office/drawing/2014/chart" uri="{C3380CC4-5D6E-409C-BE32-E72D297353CC}">
                <c16:uniqueId val="{00000001-FE1B-5744-A09F-BB62F63A4157}"/>
              </c:ext>
            </c:extLst>
          </c:dPt>
          <c:dPt>
            <c:idx val="1"/>
            <c:bubble3D val="0"/>
            <c:spPr>
              <a:solidFill>
                <a:schemeClr val="accent1"/>
              </a:solidFill>
              <a:ln w="6350">
                <a:solidFill>
                  <a:schemeClr val="tx1"/>
                </a:solidFill>
              </a:ln>
              <a:effectLst/>
            </c:spPr>
            <c:extLst>
              <c:ext xmlns:c16="http://schemas.microsoft.com/office/drawing/2014/chart" uri="{C3380CC4-5D6E-409C-BE32-E72D297353CC}">
                <c16:uniqueId val="{00000003-FE1B-5744-A09F-BB62F63A4157}"/>
              </c:ext>
            </c:extLst>
          </c:dPt>
          <c:dPt>
            <c:idx val="2"/>
            <c:bubble3D val="0"/>
            <c:spPr>
              <a:solidFill>
                <a:schemeClr val="tx2">
                  <a:lumMod val="25000"/>
                  <a:lumOff val="75000"/>
                </a:schemeClr>
              </a:solidFill>
              <a:ln w="6350">
                <a:solidFill>
                  <a:schemeClr val="tx1"/>
                </a:solidFill>
              </a:ln>
              <a:effectLst/>
            </c:spPr>
            <c:extLst>
              <c:ext xmlns:c16="http://schemas.microsoft.com/office/drawing/2014/chart" uri="{C3380CC4-5D6E-409C-BE32-E72D297353CC}">
                <c16:uniqueId val="{00000005-FE1B-5744-A09F-BB62F63A4157}"/>
              </c:ext>
            </c:extLst>
          </c:dPt>
          <c:dPt>
            <c:idx val="3"/>
            <c:bubble3D val="0"/>
            <c:spPr>
              <a:solidFill>
                <a:schemeClr val="tx2"/>
              </a:solidFill>
              <a:ln w="6350">
                <a:solidFill>
                  <a:schemeClr val="tx1"/>
                </a:solidFill>
              </a:ln>
              <a:effectLst/>
            </c:spPr>
            <c:extLst>
              <c:ext xmlns:c16="http://schemas.microsoft.com/office/drawing/2014/chart" uri="{C3380CC4-5D6E-409C-BE32-E72D297353CC}">
                <c16:uniqueId val="{00000007-FE1B-5744-A09F-BB62F63A415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strongly</c:v>
                </c:pt>
                <c:pt idx="1">
                  <c:v>somewhat</c:v>
                </c:pt>
                <c:pt idx="2">
                  <c:v>some dis</c:v>
                </c:pt>
                <c:pt idx="3">
                  <c:v>stronglt dis</c:v>
                </c:pt>
              </c:strCache>
            </c:strRef>
          </c:cat>
          <c:val>
            <c:numRef>
              <c:f>Sheet1!$B$2:$B$5</c:f>
              <c:numCache>
                <c:formatCode>0%</c:formatCode>
                <c:ptCount val="4"/>
                <c:pt idx="0">
                  <c:v>0.21</c:v>
                </c:pt>
                <c:pt idx="1">
                  <c:v>0.41</c:v>
                </c:pt>
                <c:pt idx="2">
                  <c:v>0.28000000000000003</c:v>
                </c:pt>
                <c:pt idx="3">
                  <c:v>0.1</c:v>
                </c:pt>
              </c:numCache>
            </c:numRef>
          </c:val>
          <c:extLst>
            <c:ext xmlns:c16="http://schemas.microsoft.com/office/drawing/2014/chart" uri="{C3380CC4-5D6E-409C-BE32-E72D297353CC}">
              <c16:uniqueId val="{00000008-FE1B-5744-A09F-BB62F63A415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1-B867-764C-90D2-0E6632D023BB}"/>
            </c:ext>
          </c:extLst>
        </c:ser>
        <c:ser>
          <c:idx val="1"/>
          <c:order val="1"/>
          <c:tx>
            <c:strRef>
              <c:f>Sheet1!$C$1</c:f>
              <c:strCache>
                <c:ptCount val="1"/>
                <c:pt idx="0">
                  <c:v>Series 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c:v>
                </c:pt>
              </c:numCache>
            </c:numRef>
          </c:val>
          <c:extLst>
            <c:ext xmlns:c16="http://schemas.microsoft.com/office/drawing/2014/chart" uri="{C3380CC4-5D6E-409C-BE32-E72D297353CC}">
              <c16:uniqueId val="{00000002-B867-764C-90D2-0E6632D023BB}"/>
            </c:ext>
          </c:extLst>
        </c:ser>
        <c:ser>
          <c:idx val="2"/>
          <c:order val="2"/>
          <c:tx>
            <c:strRef>
              <c:f>Sheet1!$D$1</c:f>
              <c:strCache>
                <c:ptCount val="1"/>
                <c:pt idx="0">
                  <c:v>Series 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3-B867-764C-90D2-0E6632D023BB}"/>
            </c:ext>
          </c:extLst>
        </c:ser>
        <c:ser>
          <c:idx val="3"/>
          <c:order val="3"/>
          <c:tx>
            <c:strRef>
              <c:f>Sheet1!$E$1</c:f>
              <c:strCache>
                <c:ptCount val="1"/>
                <c:pt idx="0">
                  <c:v>Series 4</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67-764C-90D2-0E6632D023B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0.13</c:v>
                </c:pt>
              </c:numCache>
            </c:numRef>
          </c:val>
          <c:extLst>
            <c:ext xmlns:c16="http://schemas.microsoft.com/office/drawing/2014/chart" uri="{C3380CC4-5D6E-409C-BE32-E72D297353CC}">
              <c16:uniqueId val="{00000005-B867-764C-90D2-0E6632D023BB}"/>
            </c:ext>
          </c:extLst>
        </c:ser>
        <c:ser>
          <c:idx val="4"/>
          <c:order val="4"/>
          <c:tx>
            <c:strRef>
              <c:f>Sheet1!$F$1</c:f>
              <c:strCache>
                <c:ptCount val="1"/>
                <c:pt idx="0">
                  <c:v>Series 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0.12</c:v>
                </c:pt>
              </c:numCache>
            </c:numRef>
          </c:val>
          <c:extLst>
            <c:ext xmlns:c16="http://schemas.microsoft.com/office/drawing/2014/chart" uri="{C3380CC4-5D6E-409C-BE32-E72D297353CC}">
              <c16:uniqueId val="{00000007-B867-764C-90D2-0E6632D023BB}"/>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0.12</c:v>
                </c:pt>
              </c:numCache>
            </c:numRef>
          </c:val>
          <c:extLst>
            <c:ext xmlns:c16="http://schemas.microsoft.com/office/drawing/2014/chart" uri="{C3380CC4-5D6E-409C-BE32-E72D297353CC}">
              <c16:uniqueId val="{00000008-B867-764C-90D2-0E6632D023BB}"/>
            </c:ext>
          </c:extLst>
        </c:ser>
        <c:ser>
          <c:idx val="6"/>
          <c:order val="6"/>
          <c:tx>
            <c:strRef>
              <c:f>Sheet1!$H$1</c:f>
              <c:strCache>
                <c:ptCount val="1"/>
                <c:pt idx="0">
                  <c:v>Series 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0.1</c:v>
                </c:pt>
              </c:numCache>
            </c:numRef>
          </c:val>
          <c:extLst>
            <c:ext xmlns:c16="http://schemas.microsoft.com/office/drawing/2014/chart" uri="{C3380CC4-5D6E-409C-BE32-E72D297353CC}">
              <c16:uniqueId val="{00000009-B867-764C-90D2-0E6632D023BB}"/>
            </c:ext>
          </c:extLst>
        </c:ser>
        <c:ser>
          <c:idx val="7"/>
          <c:order val="7"/>
          <c:tx>
            <c:strRef>
              <c:f>Sheet1!$I$1</c:f>
              <c:strCache>
                <c:ptCount val="1"/>
                <c:pt idx="0">
                  <c:v>Series 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0.06</c:v>
                </c:pt>
              </c:numCache>
            </c:numRef>
          </c:val>
          <c:extLst>
            <c:ext xmlns:c16="http://schemas.microsoft.com/office/drawing/2014/chart" uri="{C3380CC4-5D6E-409C-BE32-E72D297353CC}">
              <c16:uniqueId val="{0000000A-B867-764C-90D2-0E6632D023BB}"/>
            </c:ext>
          </c:extLst>
        </c:ser>
        <c:dLbls>
          <c:showLegendKey val="0"/>
          <c:showVal val="0"/>
          <c:showCatName val="0"/>
          <c:showSerName val="0"/>
          <c:showPercent val="0"/>
          <c:showBubbleSize val="0"/>
        </c:dLbls>
        <c:gapWidth val="24"/>
        <c:overlap val="-27"/>
        <c:axId val="1492526255"/>
        <c:axId val="1304955743"/>
      </c:barChart>
      <c:catAx>
        <c:axId val="1492526255"/>
        <c:scaling>
          <c:orientation val="maxMin"/>
        </c:scaling>
        <c:delete val="1"/>
        <c:axPos val="l"/>
        <c:numFmt formatCode="General" sourceLinked="1"/>
        <c:majorTickMark val="out"/>
        <c:minorTickMark val="none"/>
        <c:tickLblPos val="nextTo"/>
        <c:crossAx val="1304955743"/>
        <c:crosses val="autoZero"/>
        <c:auto val="1"/>
        <c:lblAlgn val="ctr"/>
        <c:lblOffset val="100"/>
        <c:noMultiLvlLbl val="0"/>
      </c:catAx>
      <c:valAx>
        <c:axId val="1304955743"/>
        <c:scaling>
          <c:orientation val="minMax"/>
          <c:max val="0.30000000000000004"/>
          <c:min val="0"/>
        </c:scaling>
        <c:delete val="1"/>
        <c:axPos val="t"/>
        <c:numFmt formatCode="0%" sourceLinked="1"/>
        <c:majorTickMark val="out"/>
        <c:minorTickMark val="none"/>
        <c:tickLblPos val="nextTo"/>
        <c:crossAx val="149252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solidFill>
              <a:schemeClr val="bg1"/>
            </a:solidFill>
            <a:ln w="6350">
              <a:solidFill>
                <a:schemeClr val="tx1"/>
              </a:solidFill>
            </a:ln>
          </c:spPr>
          <c:dPt>
            <c:idx val="0"/>
            <c:bubble3D val="0"/>
            <c:spPr>
              <a:solidFill>
                <a:schemeClr val="accent6"/>
              </a:solidFill>
              <a:ln w="6350">
                <a:solidFill>
                  <a:schemeClr val="tx1"/>
                </a:solidFill>
              </a:ln>
              <a:effectLst/>
            </c:spPr>
            <c:extLst>
              <c:ext xmlns:c16="http://schemas.microsoft.com/office/drawing/2014/chart" uri="{C3380CC4-5D6E-409C-BE32-E72D297353CC}">
                <c16:uniqueId val="{00000001-8120-5D46-B2BD-DE8642F6212D}"/>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8120-5D46-B2BD-DE8642F6212D}"/>
              </c:ext>
            </c:extLst>
          </c:dPt>
          <c:dPt>
            <c:idx val="2"/>
            <c:bubble3D val="0"/>
            <c:spPr>
              <a:solidFill>
                <a:schemeClr val="tx2">
                  <a:lumMod val="25000"/>
                  <a:lumOff val="75000"/>
                </a:schemeClr>
              </a:solidFill>
              <a:ln w="6350">
                <a:solidFill>
                  <a:schemeClr val="tx1"/>
                </a:solidFill>
              </a:ln>
              <a:effectLst/>
            </c:spPr>
            <c:extLst>
              <c:ext xmlns:c16="http://schemas.microsoft.com/office/drawing/2014/chart" uri="{C3380CC4-5D6E-409C-BE32-E72D297353CC}">
                <c16:uniqueId val="{00000005-8120-5D46-B2BD-DE8642F6212D}"/>
              </c:ext>
            </c:extLst>
          </c:dPt>
          <c:dPt>
            <c:idx val="3"/>
            <c:bubble3D val="0"/>
            <c:spPr>
              <a:solidFill>
                <a:schemeClr val="tx2"/>
              </a:solidFill>
              <a:ln w="6350">
                <a:solidFill>
                  <a:schemeClr val="tx1"/>
                </a:solidFill>
              </a:ln>
              <a:effectLst/>
            </c:spPr>
            <c:extLst>
              <c:ext xmlns:c16="http://schemas.microsoft.com/office/drawing/2014/chart" uri="{C3380CC4-5D6E-409C-BE32-E72D297353CC}">
                <c16:uniqueId val="{00000007-8120-5D46-B2BD-DE8642F6212D}"/>
              </c:ext>
            </c:extLst>
          </c:dPt>
          <c:cat>
            <c:strRef>
              <c:f>Sheet1!$A$2:$A$3</c:f>
              <c:strCache>
                <c:ptCount val="2"/>
                <c:pt idx="0">
                  <c:v>yes</c:v>
                </c:pt>
                <c:pt idx="1">
                  <c:v>no</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8-8120-5D46-B2BD-DE8642F6212D}"/>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0.72</c:v>
                </c:pt>
                <c:pt idx="1">
                  <c:v>0.7</c:v>
                </c:pt>
                <c:pt idx="2">
                  <c:v>0.67</c:v>
                </c:pt>
              </c:numCache>
            </c:numRef>
          </c:val>
          <c:extLst>
            <c:ext xmlns:c16="http://schemas.microsoft.com/office/drawing/2014/chart" uri="{C3380CC4-5D6E-409C-BE32-E72D297353CC}">
              <c16:uniqueId val="{00000000-A8CF-8243-B946-DDB911594865}"/>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0.28000000000000003</c:v>
                </c:pt>
                <c:pt idx="1">
                  <c:v>0.30000000000000004</c:v>
                </c:pt>
                <c:pt idx="2">
                  <c:v>0.32999999999999996</c:v>
                </c:pt>
              </c:numCache>
            </c:numRef>
          </c:val>
          <c:extLst>
            <c:ext xmlns:c16="http://schemas.microsoft.com/office/drawing/2014/chart" uri="{C3380CC4-5D6E-409C-BE32-E72D297353CC}">
              <c16:uniqueId val="{00000001-A8CF-8243-B946-DDB911594865}"/>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8099-BC4C-9524-58D16D1E5941}"/>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8099-BC4C-9524-58D16D1E5941}"/>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8099-BC4C-9524-58D16D1E5941}"/>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8099-BC4C-9524-58D16D1E5941}"/>
                </c:ext>
              </c:extLst>
            </c:dLbl>
            <c:dLbl>
              <c:idx val="1"/>
              <c:delete val="1"/>
              <c:extLst>
                <c:ext xmlns:c15="http://schemas.microsoft.com/office/drawing/2012/chart" uri="{CE6537A1-D6FC-4f65-9D91-7224C49458BB}"/>
                <c:ext xmlns:c16="http://schemas.microsoft.com/office/drawing/2014/chart" uri="{C3380CC4-5D6E-409C-BE32-E72D297353CC}">
                  <c16:uniqueId val="{00000003-8099-BC4C-9524-58D16D1E5941}"/>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099-BC4C-9524-58D16D1E5941}"/>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8099-BC4C-9524-58D16D1E594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108389"/>
              </a:solidFill>
              <a:ln w="6350">
                <a:solidFill>
                  <a:schemeClr val="tx1"/>
                </a:solidFill>
              </a:ln>
              <a:effectLst/>
            </c:spPr>
            <c:extLst>
              <c:ext xmlns:c16="http://schemas.microsoft.com/office/drawing/2014/chart" uri="{C3380CC4-5D6E-409C-BE32-E72D297353CC}">
                <c16:uniqueId val="{00000001-3562-674F-A64E-6BD7613F1E32}"/>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3562-674F-A64E-6BD7613F1E32}"/>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3562-674F-A64E-6BD7613F1E32}"/>
              </c:ext>
            </c:extLst>
          </c:dPt>
          <c:cat>
            <c:strRef>
              <c:f>Sheet1!$A$2:$A$3</c:f>
              <c:strCache>
                <c:ptCount val="2"/>
                <c:pt idx="0">
                  <c:v>strongly</c:v>
                </c:pt>
                <c:pt idx="1">
                  <c:v>somewhat</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6-3562-674F-A64E-6BD7613F1E32}"/>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24AC-C14A-9D3E-E7CD4C5CF37C}"/>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24AC-C14A-9D3E-E7CD4C5CF37C}"/>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24AC-C14A-9D3E-E7CD4C5CF37C}"/>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4AC-C14A-9D3E-E7CD4C5CF37C}"/>
                </c:ext>
              </c:extLst>
            </c:dLbl>
            <c:dLbl>
              <c:idx val="1"/>
              <c:delete val="1"/>
              <c:extLst>
                <c:ext xmlns:c15="http://schemas.microsoft.com/office/drawing/2012/chart" uri="{CE6537A1-D6FC-4f65-9D91-7224C49458BB}"/>
                <c:ext xmlns:c16="http://schemas.microsoft.com/office/drawing/2014/chart" uri="{C3380CC4-5D6E-409C-BE32-E72D297353CC}">
                  <c16:uniqueId val="{00000003-24AC-C14A-9D3E-E7CD4C5CF37C}"/>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4AC-C14A-9D3E-E7CD4C5CF37C}"/>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0.78</c:v>
                </c:pt>
                <c:pt idx="1">
                  <c:v>0.21999999999999997</c:v>
                </c:pt>
              </c:numCache>
            </c:numRef>
          </c:val>
          <c:extLst>
            <c:ext xmlns:c16="http://schemas.microsoft.com/office/drawing/2014/chart" uri="{C3380CC4-5D6E-409C-BE32-E72D297353CC}">
              <c16:uniqueId val="{00000006-24AC-C14A-9D3E-E7CD4C5CF37C}"/>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A765-E647-AC54-976A78EF0E9E}"/>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A765-E647-AC54-976A78EF0E9E}"/>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A765-E647-AC54-976A78EF0E9E}"/>
              </c:ext>
            </c:extLst>
          </c:dPt>
          <c:dLbls>
            <c:dLbl>
              <c:idx val="0"/>
              <c:layout>
                <c:manualLayout>
                  <c:x val="-8.5854201988572604E-2"/>
                  <c:y val="9.0411568409343709E-2"/>
                </c:manualLayout>
              </c:layout>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A765-E647-AC54-976A78EF0E9E}"/>
                </c:ext>
              </c:extLst>
            </c:dLbl>
            <c:dLbl>
              <c:idx val="1"/>
              <c:delete val="1"/>
              <c:extLst>
                <c:ext xmlns:c15="http://schemas.microsoft.com/office/drawing/2012/chart" uri="{CE6537A1-D6FC-4f65-9D91-7224C49458BB}"/>
                <c:ext xmlns:c16="http://schemas.microsoft.com/office/drawing/2014/chart" uri="{C3380CC4-5D6E-409C-BE32-E72D297353CC}">
                  <c16:uniqueId val="{00000003-A765-E647-AC54-976A78EF0E9E}"/>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765-E647-AC54-976A78EF0E9E}"/>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0.66</c:v>
                </c:pt>
                <c:pt idx="1">
                  <c:v>0.33999999999999997</c:v>
                </c:pt>
              </c:numCache>
            </c:numRef>
          </c:val>
          <c:extLst>
            <c:ext xmlns:c16="http://schemas.microsoft.com/office/drawing/2014/chart" uri="{C3380CC4-5D6E-409C-BE32-E72D297353CC}">
              <c16:uniqueId val="{00000006-A765-E647-AC54-976A78EF0E9E}"/>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4EB5-494C-B002-85C728C8CC1A}"/>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4EB5-494C-B002-85C728C8CC1A}"/>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4EB5-494C-B002-85C728C8CC1A}"/>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EB5-494C-B002-85C728C8CC1A}"/>
                </c:ext>
              </c:extLst>
            </c:dLbl>
            <c:dLbl>
              <c:idx val="1"/>
              <c:delete val="1"/>
              <c:extLst>
                <c:ext xmlns:c15="http://schemas.microsoft.com/office/drawing/2012/chart" uri="{CE6537A1-D6FC-4f65-9D91-7224C49458BB}"/>
                <c:ext xmlns:c16="http://schemas.microsoft.com/office/drawing/2014/chart" uri="{C3380CC4-5D6E-409C-BE32-E72D297353CC}">
                  <c16:uniqueId val="{00000003-4EB5-494C-B002-85C728C8CC1A}"/>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EB5-494C-B002-85C728C8CC1A}"/>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6-4EB5-494C-B002-85C728C8CC1A}"/>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3CB4-E547-89E7-5C5E4E82A405}"/>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3CB4-E547-89E7-5C5E4E82A405}"/>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3CB4-E547-89E7-5C5E4E82A405}"/>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CB4-E547-89E7-5C5E4E82A405}"/>
                </c:ext>
              </c:extLst>
            </c:dLbl>
            <c:dLbl>
              <c:idx val="1"/>
              <c:delete val="1"/>
              <c:extLst>
                <c:ext xmlns:c15="http://schemas.microsoft.com/office/drawing/2012/chart" uri="{CE6537A1-D6FC-4f65-9D91-7224C49458BB}"/>
                <c:ext xmlns:c16="http://schemas.microsoft.com/office/drawing/2014/chart" uri="{C3380CC4-5D6E-409C-BE32-E72D297353CC}">
                  <c16:uniqueId val="{00000003-3CB4-E547-89E7-5C5E4E82A405}"/>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CB4-E547-89E7-5C5E4E82A405}"/>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0.81</c:v>
                </c:pt>
                <c:pt idx="1">
                  <c:v>0.18999999999999995</c:v>
                </c:pt>
              </c:numCache>
            </c:numRef>
          </c:val>
          <c:extLst>
            <c:ext xmlns:c16="http://schemas.microsoft.com/office/drawing/2014/chart" uri="{C3380CC4-5D6E-409C-BE32-E72D297353CC}">
              <c16:uniqueId val="{00000006-3CB4-E547-89E7-5C5E4E82A40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B75C-1349-A496-089408FE9261}"/>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B75C-1349-A496-089408FE9261}"/>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B75C-1349-A496-089408FE9261}"/>
              </c:ext>
            </c:extLst>
          </c:dPt>
          <c:dLbls>
            <c:dLbl>
              <c:idx val="0"/>
              <c:layout>
                <c:manualLayout>
                  <c:x val="0"/>
                  <c:y val="0.21472747497219133"/>
                </c:manualLayout>
              </c:layout>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301057561524336"/>
                      <c:h val="0.17859488320355951"/>
                    </c:manualLayout>
                  </c15:layout>
                </c:ext>
                <c:ext xmlns:c16="http://schemas.microsoft.com/office/drawing/2014/chart" uri="{C3380CC4-5D6E-409C-BE32-E72D297353CC}">
                  <c16:uniqueId val="{00000001-B75C-1349-A496-089408FE9261}"/>
                </c:ext>
              </c:extLst>
            </c:dLbl>
            <c:dLbl>
              <c:idx val="1"/>
              <c:delete val="1"/>
              <c:extLst>
                <c:ext xmlns:c15="http://schemas.microsoft.com/office/drawing/2012/chart" uri="{CE6537A1-D6FC-4f65-9D91-7224C49458BB}"/>
                <c:ext xmlns:c16="http://schemas.microsoft.com/office/drawing/2014/chart" uri="{C3380CC4-5D6E-409C-BE32-E72D297353CC}">
                  <c16:uniqueId val="{00000003-B75C-1349-A496-089408FE9261}"/>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75C-1349-A496-089408FE9261}"/>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0.42</c:v>
                </c:pt>
                <c:pt idx="1">
                  <c:v>0.58000000000000007</c:v>
                </c:pt>
              </c:numCache>
            </c:numRef>
          </c:val>
          <c:extLst>
            <c:ext xmlns:c16="http://schemas.microsoft.com/office/drawing/2014/chart" uri="{C3380CC4-5D6E-409C-BE32-E72D297353CC}">
              <c16:uniqueId val="{00000006-B75C-1349-A496-089408FE926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CA02-224B-AAB1-774F4803D442}"/>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CA02-224B-AAB1-774F4803D442}"/>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CA02-224B-AAB1-774F4803D442}"/>
              </c:ext>
            </c:extLst>
          </c:dPt>
          <c:dLbls>
            <c:dLbl>
              <c:idx val="0"/>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CA02-224B-AAB1-774F4803D442}"/>
                </c:ext>
              </c:extLst>
            </c:dLbl>
            <c:dLbl>
              <c:idx val="1"/>
              <c:delete val="1"/>
              <c:extLst>
                <c:ext xmlns:c15="http://schemas.microsoft.com/office/drawing/2012/chart" uri="{CE6537A1-D6FC-4f65-9D91-7224C49458BB}"/>
                <c:ext xmlns:c16="http://schemas.microsoft.com/office/drawing/2014/chart" uri="{C3380CC4-5D6E-409C-BE32-E72D297353CC}">
                  <c16:uniqueId val="{00000003-CA02-224B-AAB1-774F4803D442}"/>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A02-224B-AAB1-774F4803D442}"/>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0.77</c:v>
                </c:pt>
                <c:pt idx="1">
                  <c:v>0.22999999999999998</c:v>
                </c:pt>
              </c:numCache>
            </c:numRef>
          </c:val>
          <c:extLst>
            <c:ext xmlns:c16="http://schemas.microsoft.com/office/drawing/2014/chart" uri="{C3380CC4-5D6E-409C-BE32-E72D297353CC}">
              <c16:uniqueId val="{00000006-CA02-224B-AAB1-774F4803D442}"/>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5884553692945"/>
          <c:y val="8.0398172532545761E-2"/>
          <c:w val="0.68078755914324962"/>
          <c:h val="0.8961574138243541"/>
        </c:manualLayout>
      </c:layout>
      <c:doughnutChart>
        <c:varyColors val="1"/>
        <c:ser>
          <c:idx val="0"/>
          <c:order val="0"/>
          <c:tx>
            <c:strRef>
              <c:f>Sheet1!$B$1</c:f>
              <c:strCache>
                <c:ptCount val="1"/>
                <c:pt idx="0">
                  <c:v>Column1</c:v>
                </c:pt>
              </c:strCache>
            </c:strRef>
          </c:tx>
          <c:spPr>
            <a:ln w="6350">
              <a:solidFill>
                <a:schemeClr val="tx1"/>
              </a:solidFill>
            </a:ln>
          </c:spPr>
          <c:dPt>
            <c:idx val="0"/>
            <c:bubble3D val="0"/>
            <c:spPr>
              <a:solidFill>
                <a:srgbClr val="80BDC4"/>
              </a:solidFill>
              <a:ln w="6350">
                <a:solidFill>
                  <a:schemeClr val="tx1"/>
                </a:solidFill>
              </a:ln>
              <a:effectLst/>
            </c:spPr>
            <c:extLst>
              <c:ext xmlns:c16="http://schemas.microsoft.com/office/drawing/2014/chart" uri="{C3380CC4-5D6E-409C-BE32-E72D297353CC}">
                <c16:uniqueId val="{00000001-010F-E341-93C3-9411336C4D69}"/>
              </c:ext>
            </c:extLst>
          </c:dPt>
          <c:dPt>
            <c:idx val="1"/>
            <c:bubble3D val="0"/>
            <c:spPr>
              <a:solidFill>
                <a:schemeClr val="bg1">
                  <a:lumMod val="95000"/>
                </a:schemeClr>
              </a:solidFill>
              <a:ln w="6350">
                <a:solidFill>
                  <a:schemeClr val="tx1"/>
                </a:solidFill>
              </a:ln>
              <a:effectLst/>
            </c:spPr>
            <c:extLst>
              <c:ext xmlns:c16="http://schemas.microsoft.com/office/drawing/2014/chart" uri="{C3380CC4-5D6E-409C-BE32-E72D297353CC}">
                <c16:uniqueId val="{00000003-010F-E341-93C3-9411336C4D69}"/>
              </c:ext>
            </c:extLst>
          </c:dPt>
          <c:dPt>
            <c:idx val="2"/>
            <c:bubble3D val="0"/>
            <c:spPr>
              <a:solidFill>
                <a:schemeClr val="accent3">
                  <a:lumMod val="60000"/>
                  <a:lumOff val="40000"/>
                </a:schemeClr>
              </a:solidFill>
              <a:ln w="6350">
                <a:solidFill>
                  <a:schemeClr val="tx1"/>
                </a:solidFill>
              </a:ln>
              <a:effectLst/>
            </c:spPr>
            <c:extLst>
              <c:ext xmlns:c16="http://schemas.microsoft.com/office/drawing/2014/chart" uri="{C3380CC4-5D6E-409C-BE32-E72D297353CC}">
                <c16:uniqueId val="{00000005-010F-E341-93C3-9411336C4D69}"/>
              </c:ext>
            </c:extLst>
          </c:dPt>
          <c:dLbls>
            <c:dLbl>
              <c:idx val="0"/>
              <c:layout>
                <c:manualLayout>
                  <c:x val="-4.2927100994286226E-2"/>
                  <c:y val="9.0412013348164524E-2"/>
                </c:manualLayout>
              </c:layout>
              <c:spPr>
                <a:noFill/>
                <a:ln>
                  <a:noFill/>
                </a:ln>
                <a:effectLst/>
              </c:spPr>
              <c:txPr>
                <a:bodyPr rot="0" spcFirstLastPara="1" vertOverflow="ellipsis" horzOverflow="clip" vert="horz" wrap="non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248303872497722"/>
                      <c:h val="0.32551368186874302"/>
                    </c:manualLayout>
                  </c15:layout>
                </c:ext>
                <c:ext xmlns:c16="http://schemas.microsoft.com/office/drawing/2014/chart" uri="{C3380CC4-5D6E-409C-BE32-E72D297353CC}">
                  <c16:uniqueId val="{00000001-010F-E341-93C3-9411336C4D69}"/>
                </c:ext>
              </c:extLst>
            </c:dLbl>
            <c:dLbl>
              <c:idx val="1"/>
              <c:delete val="1"/>
              <c:extLst>
                <c:ext xmlns:c15="http://schemas.microsoft.com/office/drawing/2012/chart" uri="{CE6537A1-D6FC-4f65-9D91-7224C49458BB}"/>
                <c:ext xmlns:c16="http://schemas.microsoft.com/office/drawing/2014/chart" uri="{C3380CC4-5D6E-409C-BE32-E72D297353CC}">
                  <c16:uniqueId val="{00000003-010F-E341-93C3-9411336C4D69}"/>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10F-E341-93C3-9411336C4D69}"/>
                </c:ext>
              </c:extLst>
            </c:dLbl>
            <c:spPr>
              <a:noFill/>
              <a:ln>
                <a:noFill/>
              </a:ln>
              <a:effectLst/>
            </c:spPr>
            <c:txPr>
              <a:bodyPr rot="0" spcFirstLastPara="1" vertOverflow="ellipsis" horzOverflow="clip" vert="horz" wrap="non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Yes</c:v>
                </c:pt>
                <c:pt idx="1">
                  <c:v>No</c:v>
                </c:pt>
              </c:strCache>
            </c:strRef>
          </c:cat>
          <c:val>
            <c:numRef>
              <c:f>Sheet1!$B$2:$B$3</c:f>
              <c:numCache>
                <c:formatCode>0%</c:formatCode>
                <c:ptCount val="2"/>
                <c:pt idx="0">
                  <c:v>0.67</c:v>
                </c:pt>
                <c:pt idx="1">
                  <c:v>0.32999999999999996</c:v>
                </c:pt>
              </c:numCache>
            </c:numRef>
          </c:val>
          <c:extLst>
            <c:ext xmlns:c16="http://schemas.microsoft.com/office/drawing/2014/chart" uri="{C3380CC4-5D6E-409C-BE32-E72D297353CC}">
              <c16:uniqueId val="{00000006-010F-E341-93C3-9411336C4D69}"/>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77858800327619"/>
          <c:y val="0.16318507654931516"/>
          <c:w val="0.52427021427748599"/>
          <c:h val="0.68120870091200802"/>
        </c:manualLayout>
      </c:layout>
      <c:barChart>
        <c:barDir val="bar"/>
        <c:grouping val="clustered"/>
        <c:varyColors val="0"/>
        <c:ser>
          <c:idx val="0"/>
          <c:order val="0"/>
          <c:tx>
            <c:strRef>
              <c:f>Sheet1!$B$1</c:f>
              <c:strCache>
                <c:ptCount val="1"/>
                <c:pt idx="0">
                  <c:v>%</c:v>
                </c:pt>
              </c:strCache>
            </c:strRef>
          </c:tx>
          <c:spPr>
            <a:solidFill>
              <a:srgbClr val="0F71F0"/>
            </a:solidFill>
          </c:spPr>
          <c:invertIfNegative val="0"/>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Gen Z (18-23)</c:v>
                </c:pt>
                <c:pt idx="1">
                  <c:v>Millennials (24-40)</c:v>
                </c:pt>
                <c:pt idx="2">
                  <c:v>Gen X (41-55)</c:v>
                </c:pt>
                <c:pt idx="3">
                  <c:v>Boomers (56-74)</c:v>
                </c:pt>
                <c:pt idx="4">
                  <c:v>Seniors (75+)</c:v>
                </c:pt>
              </c:strCache>
            </c:strRef>
          </c:cat>
          <c:val>
            <c:numRef>
              <c:f>Sheet1!$B$2:$B$6</c:f>
              <c:numCache>
                <c:formatCode>0%</c:formatCode>
                <c:ptCount val="5"/>
                <c:pt idx="0">
                  <c:v>0.16</c:v>
                </c:pt>
                <c:pt idx="1">
                  <c:v>0.4</c:v>
                </c:pt>
                <c:pt idx="2">
                  <c:v>0.25</c:v>
                </c:pt>
                <c:pt idx="3">
                  <c:v>0.16</c:v>
                </c:pt>
                <c:pt idx="4">
                  <c:v>0.02</c:v>
                </c:pt>
              </c:numCache>
            </c:numRef>
          </c:val>
          <c:extLst>
            <c:ext xmlns:c16="http://schemas.microsoft.com/office/drawing/2014/chart" uri="{C3380CC4-5D6E-409C-BE32-E72D297353CC}">
              <c16:uniqueId val="{00000000-872D-C342-8F6F-E62D75252340}"/>
            </c:ext>
          </c:extLst>
        </c:ser>
        <c:dLbls>
          <c:showLegendKey val="0"/>
          <c:showVal val="1"/>
          <c:showCatName val="0"/>
          <c:showSerName val="0"/>
          <c:showPercent val="0"/>
          <c:showBubbleSize val="0"/>
        </c:dLbls>
        <c:gapWidth val="120"/>
        <c:axId val="209361520"/>
        <c:axId val="209365600"/>
      </c:barChart>
      <c:catAx>
        <c:axId val="209361520"/>
        <c:scaling>
          <c:orientation val="maxMin"/>
        </c:scaling>
        <c:delete val="0"/>
        <c:axPos val="l"/>
        <c:numFmt formatCode="General" sourceLinked="0"/>
        <c:majorTickMark val="none"/>
        <c:minorTickMark val="none"/>
        <c:tickLblPos val="nextTo"/>
        <c:spPr>
          <a:ln>
            <a:noFill/>
          </a:ln>
        </c:spPr>
        <c:txPr>
          <a:bodyPr/>
          <a:lstStyle/>
          <a:p>
            <a:pPr>
              <a:defRPr sz="1200" b="0">
                <a:solidFill>
                  <a:schemeClr val="tx1"/>
                </a:solidFill>
                <a:latin typeface="Arial" panose="020B0604020202020204" pitchFamily="34" charset="0"/>
                <a:cs typeface="Arial" panose="020B0604020202020204" pitchFamily="34" charset="0"/>
              </a:defRPr>
            </a:pPr>
            <a:endParaRPr lang="en-US"/>
          </a:p>
        </c:txPr>
        <c:crossAx val="209365600"/>
        <c:crosses val="autoZero"/>
        <c:auto val="1"/>
        <c:lblAlgn val="ctr"/>
        <c:lblOffset val="100"/>
        <c:noMultiLvlLbl val="0"/>
      </c:catAx>
      <c:valAx>
        <c:axId val="209365600"/>
        <c:scaling>
          <c:orientation val="minMax"/>
        </c:scaling>
        <c:delete val="1"/>
        <c:axPos val="t"/>
        <c:numFmt formatCode="0%" sourceLinked="1"/>
        <c:majorTickMark val="out"/>
        <c:minorTickMark val="none"/>
        <c:tickLblPos val="nextTo"/>
        <c:crossAx val="209361520"/>
        <c:crossesAt val="1"/>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0.79</c:v>
                </c:pt>
                <c:pt idx="1">
                  <c:v>0.71</c:v>
                </c:pt>
                <c:pt idx="2">
                  <c:v>0.63</c:v>
                </c:pt>
              </c:numCache>
            </c:numRef>
          </c:val>
          <c:extLst>
            <c:ext xmlns:c16="http://schemas.microsoft.com/office/drawing/2014/chart" uri="{C3380CC4-5D6E-409C-BE32-E72D297353CC}">
              <c16:uniqueId val="{00000000-35BA-D044-AADF-D403A3785F65}"/>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0.20999999999999996</c:v>
                </c:pt>
                <c:pt idx="1">
                  <c:v>0.29000000000000004</c:v>
                </c:pt>
                <c:pt idx="2">
                  <c:v>0.37</c:v>
                </c:pt>
              </c:numCache>
            </c:numRef>
          </c:val>
          <c:extLst>
            <c:ext xmlns:c16="http://schemas.microsoft.com/office/drawing/2014/chart" uri="{C3380CC4-5D6E-409C-BE32-E72D297353CC}">
              <c16:uniqueId val="{00000001-35BA-D044-AADF-D403A3785F65}"/>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Sheet1!$C$2</c:f>
              <c:strCache>
                <c:ptCount val="1"/>
                <c:pt idx="0">
                  <c:v>Sales</c:v>
                </c:pt>
              </c:strCache>
            </c:strRef>
          </c:tx>
          <c:spPr>
            <a:ln w="25400">
              <a:solidFill>
                <a:schemeClr val="accent1"/>
              </a:solidFill>
            </a:ln>
          </c:spPr>
          <c:dPt>
            <c:idx val="0"/>
            <c:bubble3D val="0"/>
            <c:spPr>
              <a:solidFill>
                <a:schemeClr val="accent1"/>
              </a:solidFill>
              <a:ln w="25400">
                <a:solidFill>
                  <a:schemeClr val="accent1"/>
                </a:solidFill>
              </a:ln>
              <a:effectLst/>
            </c:spPr>
            <c:extLst>
              <c:ext xmlns:c16="http://schemas.microsoft.com/office/drawing/2014/chart" uri="{C3380CC4-5D6E-409C-BE32-E72D297353CC}">
                <c16:uniqueId val="{00000001-00BF-7A41-9834-3A3ED3FC6234}"/>
              </c:ext>
            </c:extLst>
          </c:dPt>
          <c:dPt>
            <c:idx val="1"/>
            <c:bubble3D val="0"/>
            <c:spPr>
              <a:solidFill>
                <a:schemeClr val="bg1"/>
              </a:solidFill>
              <a:ln w="25400">
                <a:solidFill>
                  <a:schemeClr val="accent1"/>
                </a:solidFill>
              </a:ln>
              <a:effectLst/>
            </c:spPr>
            <c:extLst>
              <c:ext xmlns:c16="http://schemas.microsoft.com/office/drawing/2014/chart" uri="{C3380CC4-5D6E-409C-BE32-E72D297353CC}">
                <c16:uniqueId val="{00000003-00BF-7A41-9834-3A3ED3FC6234}"/>
              </c:ext>
            </c:extLst>
          </c:dPt>
          <c:dPt>
            <c:idx val="2"/>
            <c:bubble3D val="0"/>
            <c:spPr>
              <a:solidFill>
                <a:schemeClr val="bg1"/>
              </a:solidFill>
              <a:ln w="25400">
                <a:solidFill>
                  <a:schemeClr val="accent1"/>
                </a:solidFill>
              </a:ln>
              <a:effectLst/>
            </c:spPr>
            <c:extLst>
              <c:ext xmlns:c16="http://schemas.microsoft.com/office/drawing/2014/chart" uri="{C3380CC4-5D6E-409C-BE32-E72D297353CC}">
                <c16:uniqueId val="{00000005-00BF-7A41-9834-3A3ED3FC6234}"/>
              </c:ext>
            </c:extLst>
          </c:dPt>
          <c:dLbls>
            <c:dLbl>
              <c:idx val="0"/>
              <c:delete val="1"/>
              <c:extLst>
                <c:ext xmlns:c15="http://schemas.microsoft.com/office/drawing/2012/chart" uri="{CE6537A1-D6FC-4f65-9D91-7224C49458BB}"/>
                <c:ext xmlns:c16="http://schemas.microsoft.com/office/drawing/2014/chart" uri="{C3380CC4-5D6E-409C-BE32-E72D297353CC}">
                  <c16:uniqueId val="{00000001-00BF-7A41-9834-3A3ED3FC6234}"/>
                </c:ext>
              </c:extLst>
            </c:dLbl>
            <c:dLbl>
              <c:idx val="1"/>
              <c:delete val="1"/>
              <c:extLst>
                <c:ext xmlns:c15="http://schemas.microsoft.com/office/drawing/2012/chart" uri="{CE6537A1-D6FC-4f65-9D91-7224C49458BB}"/>
                <c:ext xmlns:c16="http://schemas.microsoft.com/office/drawing/2014/chart" uri="{C3380CC4-5D6E-409C-BE32-E72D297353CC}">
                  <c16:uniqueId val="{00000003-00BF-7A41-9834-3A3ED3FC6234}"/>
                </c:ext>
              </c:extLst>
            </c:dLbl>
            <c:dLbl>
              <c:idx val="2"/>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0BF-7A41-9834-3A3ED3FC6234}"/>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charset="0"/>
                    <a:ea typeface="Arial" charset="0"/>
                    <a:cs typeface="Arial"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Sheet1!$B$3:$B$4</c:f>
              <c:strCache>
                <c:ptCount val="2"/>
                <c:pt idx="0">
                  <c:v>category 1</c:v>
                </c:pt>
                <c:pt idx="1">
                  <c:v>category 2</c:v>
                </c:pt>
              </c:strCache>
            </c:strRef>
          </c:cat>
          <c:val>
            <c:numRef>
              <c:f>Sheet1!$C$3:$C$4</c:f>
              <c:numCache>
                <c:formatCode>0%</c:formatCode>
                <c:ptCount val="2"/>
                <c:pt idx="0">
                  <c:v>0.45</c:v>
                </c:pt>
                <c:pt idx="1">
                  <c:v>0.55000000000000004</c:v>
                </c:pt>
              </c:numCache>
            </c:numRef>
          </c:val>
          <c:extLst>
            <c:ext xmlns:c16="http://schemas.microsoft.com/office/drawing/2014/chart" uri="{C3380CC4-5D6E-409C-BE32-E72D297353CC}">
              <c16:uniqueId val="{00000006-00BF-7A41-9834-3A3ED3FC623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0.82</c:v>
                </c:pt>
                <c:pt idx="1">
                  <c:v>0.81</c:v>
                </c:pt>
                <c:pt idx="2">
                  <c:v>0.81</c:v>
                </c:pt>
              </c:numCache>
            </c:numRef>
          </c:val>
          <c:extLst>
            <c:ext xmlns:c16="http://schemas.microsoft.com/office/drawing/2014/chart" uri="{C3380CC4-5D6E-409C-BE32-E72D297353CC}">
              <c16:uniqueId val="{00000000-B6A4-7B4A-B6C2-2D36695299A5}"/>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0.18000000000000005</c:v>
                </c:pt>
                <c:pt idx="1">
                  <c:v>0.18999999999999995</c:v>
                </c:pt>
                <c:pt idx="2">
                  <c:v>0.18999999999999995</c:v>
                </c:pt>
              </c:numCache>
            </c:numRef>
          </c:val>
          <c:extLst>
            <c:ext xmlns:c16="http://schemas.microsoft.com/office/drawing/2014/chart" uri="{C3380CC4-5D6E-409C-BE32-E72D297353CC}">
              <c16:uniqueId val="{00000001-B6A4-7B4A-B6C2-2D36695299A5}"/>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0.72</c:v>
                </c:pt>
                <c:pt idx="1">
                  <c:v>0.67</c:v>
                </c:pt>
                <c:pt idx="2">
                  <c:v>0.64</c:v>
                </c:pt>
              </c:numCache>
            </c:numRef>
          </c:val>
          <c:extLst>
            <c:ext xmlns:c16="http://schemas.microsoft.com/office/drawing/2014/chart" uri="{C3380CC4-5D6E-409C-BE32-E72D297353CC}">
              <c16:uniqueId val="{00000000-24D3-0D4C-8F56-8D1AB24B06BF}"/>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0.28000000000000003</c:v>
                </c:pt>
                <c:pt idx="1">
                  <c:v>0.32999999999999996</c:v>
                </c:pt>
                <c:pt idx="2">
                  <c:v>0.36</c:v>
                </c:pt>
              </c:numCache>
            </c:numRef>
          </c:val>
          <c:extLst>
            <c:ext xmlns:c16="http://schemas.microsoft.com/office/drawing/2014/chart" uri="{C3380CC4-5D6E-409C-BE32-E72D297353CC}">
              <c16:uniqueId val="{00000001-24D3-0D4C-8F56-8D1AB24B06BF}"/>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1083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0.72</c:v>
                </c:pt>
                <c:pt idx="1">
                  <c:v>0.72</c:v>
                </c:pt>
                <c:pt idx="2">
                  <c:v>0.68</c:v>
                </c:pt>
              </c:numCache>
            </c:numRef>
          </c:val>
          <c:extLst>
            <c:ext xmlns:c16="http://schemas.microsoft.com/office/drawing/2014/chart" uri="{C3380CC4-5D6E-409C-BE32-E72D297353CC}">
              <c16:uniqueId val="{00000000-3FAB-1947-BF8B-4B765F24D41C}"/>
            </c:ext>
          </c:extLst>
        </c:ser>
        <c:ser>
          <c:idx val="1"/>
          <c:order val="1"/>
          <c:tx>
            <c:strRef>
              <c:f>Sheet1!$C$1</c:f>
              <c:strCache>
                <c:ptCount val="1"/>
                <c:pt idx="0">
                  <c:v>Series 2</c:v>
                </c:pt>
              </c:strCache>
            </c:strRef>
          </c:tx>
          <c:spPr>
            <a:solidFill>
              <a:schemeClr val="bg2"/>
            </a:solidFill>
            <a:ln>
              <a:noFill/>
            </a:ln>
            <a:effectLst/>
          </c:spPr>
          <c:invertIfNegative val="0"/>
          <c:cat>
            <c:strRef>
              <c:f>Sheet1!$A$2:$A$4</c:f>
              <c:strCache>
                <c:ptCount val="3"/>
                <c:pt idx="0">
                  <c:v>Category 1</c:v>
                </c:pt>
                <c:pt idx="1">
                  <c:v>Category 2</c:v>
                </c:pt>
                <c:pt idx="2">
                  <c:v>Category 3</c:v>
                </c:pt>
              </c:strCache>
            </c:strRef>
          </c:cat>
          <c:val>
            <c:numRef>
              <c:f>Sheet1!$C$2:$C$4</c:f>
              <c:numCache>
                <c:formatCode>0%</c:formatCode>
                <c:ptCount val="3"/>
                <c:pt idx="0">
                  <c:v>0.28000000000000003</c:v>
                </c:pt>
                <c:pt idx="1">
                  <c:v>0.28000000000000003</c:v>
                </c:pt>
                <c:pt idx="2">
                  <c:v>0.31999999999999995</c:v>
                </c:pt>
              </c:numCache>
            </c:numRef>
          </c:val>
          <c:extLst>
            <c:ext xmlns:c16="http://schemas.microsoft.com/office/drawing/2014/chart" uri="{C3380CC4-5D6E-409C-BE32-E72D297353CC}">
              <c16:uniqueId val="{00000001-3FAB-1947-BF8B-4B765F24D41C}"/>
            </c:ext>
          </c:extLst>
        </c:ser>
        <c:dLbls>
          <c:showLegendKey val="0"/>
          <c:showVal val="0"/>
          <c:showCatName val="0"/>
          <c:showSerName val="0"/>
          <c:showPercent val="0"/>
          <c:showBubbleSize val="0"/>
        </c:dLbls>
        <c:gapWidth val="140"/>
        <c:overlap val="100"/>
        <c:axId val="1523443744"/>
        <c:axId val="1564082848"/>
      </c:barChart>
      <c:catAx>
        <c:axId val="1523443744"/>
        <c:scaling>
          <c:orientation val="maxMin"/>
        </c:scaling>
        <c:delete val="1"/>
        <c:axPos val="l"/>
        <c:numFmt formatCode="General" sourceLinked="1"/>
        <c:majorTickMark val="none"/>
        <c:minorTickMark val="none"/>
        <c:tickLblPos val="nextTo"/>
        <c:crossAx val="1564082848"/>
        <c:crosses val="autoZero"/>
        <c:auto val="1"/>
        <c:lblAlgn val="ctr"/>
        <c:lblOffset val="100"/>
        <c:noMultiLvlLbl val="0"/>
      </c:catAx>
      <c:valAx>
        <c:axId val="1564082848"/>
        <c:scaling>
          <c:orientation val="minMax"/>
          <c:max val="1"/>
        </c:scaling>
        <c:delete val="1"/>
        <c:axPos val="t"/>
        <c:numFmt formatCode="0%" sourceLinked="1"/>
        <c:majorTickMark val="none"/>
        <c:minorTickMark val="none"/>
        <c:tickLblPos val="nextTo"/>
        <c:crossAx val="152344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92693-3A55-0D45-917E-AA4EA11BF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9EF1AD-2F44-D947-87B2-F193361686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48253-D2CC-BE46-BEB5-5285B8FAA41C}" type="datetimeFigureOut">
              <a:rPr lang="en-US" smtClean="0"/>
              <a:t>11/4/2021</a:t>
            </a:fld>
            <a:endParaRPr lang="en-US"/>
          </a:p>
        </p:txBody>
      </p:sp>
      <p:sp>
        <p:nvSpPr>
          <p:cNvPr id="4" name="Footer Placeholder 3">
            <a:extLst>
              <a:ext uri="{FF2B5EF4-FFF2-40B4-BE49-F238E27FC236}">
                <a16:creationId xmlns:a16="http://schemas.microsoft.com/office/drawing/2014/main" id="{FA388290-B2BC-C140-9D54-9CA838671E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623F55-63C9-3140-BB2C-39F5B6E63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5A1EAE-365A-DB40-979D-11CAF051FA91}" type="slidenum">
              <a:rPr lang="en-US" smtClean="0"/>
              <a:t>‹#›</a:t>
            </a:fld>
            <a:endParaRPr lang="en-US"/>
          </a:p>
        </p:txBody>
      </p:sp>
    </p:spTree>
    <p:extLst>
      <p:ext uri="{BB962C8B-B14F-4D97-AF65-F5344CB8AC3E}">
        <p14:creationId xmlns:p14="http://schemas.microsoft.com/office/powerpoint/2010/main" val="17909488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9FB31-F93F-804B-A441-E38023F86244}"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BE9CF-E16E-CB47-81A5-7C238B3665DC}" type="slidenum">
              <a:rPr lang="en-US" smtClean="0"/>
              <a:t>‹#›</a:t>
            </a:fld>
            <a:endParaRPr lang="en-US"/>
          </a:p>
        </p:txBody>
      </p:sp>
    </p:spTree>
    <p:extLst>
      <p:ext uri="{BB962C8B-B14F-4D97-AF65-F5344CB8AC3E}">
        <p14:creationId xmlns:p14="http://schemas.microsoft.com/office/powerpoint/2010/main" val="31171900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0E99D-E31A-4D90-A4EE-143FF90126B2}" type="slidenum">
              <a:rPr lang="en-US" smtClean="0"/>
              <a:pPr/>
              <a:t>2</a:t>
            </a:fld>
            <a:endParaRPr lang="en-US"/>
          </a:p>
        </p:txBody>
      </p:sp>
    </p:spTree>
    <p:extLst>
      <p:ext uri="{BB962C8B-B14F-4D97-AF65-F5344CB8AC3E}">
        <p14:creationId xmlns:p14="http://schemas.microsoft.com/office/powerpoint/2010/main" val="177151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panose="020B0604020202020204" pitchFamily="34" charset="0"/>
                <a:ea typeface="+mn-ea"/>
                <a:cs typeface="+mn-cs"/>
              </a:rPr>
              <a:t>BASE: ALL QUALIFIED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mn-cs"/>
              </a:rPr>
              <a:t>Q800	</a:t>
            </a:r>
            <a:r>
              <a:rPr lang="en-US" sz="1200" kern="1200" dirty="0">
                <a:solidFill>
                  <a:schemeClr val="tx1"/>
                </a:solidFill>
                <a:effectLst/>
                <a:latin typeface="Arial" panose="020B0604020202020204" pitchFamily="34" charset="0"/>
                <a:ea typeface="+mn-ea"/>
                <a:cs typeface="+mn-cs"/>
              </a:rPr>
              <a:t>Which of the following are true for you? </a:t>
            </a:r>
          </a:p>
          <a:p>
            <a:r>
              <a:rPr lang="en-US" sz="1200" b="1" kern="1200" dirty="0">
                <a:solidFill>
                  <a:schemeClr val="tx1"/>
                </a:solidFill>
                <a:effectLst/>
                <a:latin typeface="Arial" panose="020B0604020202020204" pitchFamily="34" charset="0"/>
                <a:ea typeface="+mn-ea"/>
                <a:cs typeface="+mn-cs"/>
              </a:rPr>
              <a:t>Q1000	</a:t>
            </a:r>
            <a:r>
              <a:rPr lang="en-US" sz="1200" kern="1200" dirty="0">
                <a:solidFill>
                  <a:schemeClr val="tx1"/>
                </a:solidFill>
                <a:effectLst/>
                <a:latin typeface="Arial" panose="020B0604020202020204" pitchFamily="34" charset="0"/>
                <a:ea typeface="+mn-ea"/>
                <a:cs typeface="+mn-cs"/>
              </a:rPr>
              <a:t>Thinking about your online gaming habits since the start of the COVID-19 pandemic, has the amount of time you spend playing online games increased, decreased, or stayed about the same?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11</a:t>
            </a:fld>
            <a:endParaRPr lang="en-US"/>
          </a:p>
        </p:txBody>
      </p:sp>
    </p:spTree>
    <p:extLst>
      <p:ext uri="{BB962C8B-B14F-4D97-AF65-F5344CB8AC3E}">
        <p14:creationId xmlns:p14="http://schemas.microsoft.com/office/powerpoint/2010/main" val="315607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GAMING TIME INCREASED DURING PANDEMIC</a:t>
            </a:r>
            <a:r>
              <a:rPr lang="en-US" sz="1200" b="1" u="sng" kern="1200" dirty="0">
                <a:solidFill>
                  <a:schemeClr val="tx1"/>
                </a:solidFill>
                <a:effectLst/>
                <a:latin typeface="Arial" panose="020B0604020202020204" pitchFamily="34" charset="0"/>
                <a:ea typeface="+mn-ea"/>
                <a:cs typeface="+mn-cs"/>
              </a:rPr>
              <a:t> </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Q1005	</a:t>
            </a:r>
            <a:r>
              <a:rPr lang="en-US" sz="1200" kern="1200">
                <a:solidFill>
                  <a:schemeClr val="tx1"/>
                </a:solidFill>
                <a:effectLst/>
                <a:latin typeface="Arial" panose="020B0604020202020204" pitchFamily="34" charset="0"/>
                <a:ea typeface="+mn-ea"/>
                <a:cs typeface="+mn-cs"/>
              </a:rPr>
              <a:t>You mentioned the amount of time you spend playing online games has increased since the start of the COVID-19 pandemic. How has this impacted you? Please select all that apply.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12</a:t>
            </a:fld>
            <a:endParaRPr lang="en-US"/>
          </a:p>
        </p:txBody>
      </p:sp>
    </p:spTree>
    <p:extLst>
      <p:ext uri="{BB962C8B-B14F-4D97-AF65-F5344CB8AC3E}">
        <p14:creationId xmlns:p14="http://schemas.microsoft.com/office/powerpoint/2010/main" val="340811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GAMING TIME INCREASED DURING PANDEMIC</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Q1005	</a:t>
            </a:r>
            <a:r>
              <a:rPr lang="en-US" sz="1200" kern="1200">
                <a:solidFill>
                  <a:schemeClr val="tx1"/>
                </a:solidFill>
                <a:effectLst/>
                <a:latin typeface="Arial" panose="020B0604020202020204" pitchFamily="34" charset="0"/>
                <a:ea typeface="+mn-ea"/>
                <a:cs typeface="+mn-cs"/>
              </a:rPr>
              <a:t>You mentioned the amount of time you spend playing online games has increased since the start of the COVID-19 pandemic. How has this impacted you? Please select all that apply.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13</a:t>
            </a:fld>
            <a:endParaRPr lang="en-US"/>
          </a:p>
        </p:txBody>
      </p:sp>
    </p:spTree>
    <p:extLst>
      <p:ext uri="{BB962C8B-B14F-4D97-AF65-F5344CB8AC3E}">
        <p14:creationId xmlns:p14="http://schemas.microsoft.com/office/powerpoint/2010/main" val="146587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GAMING TIME INCREASED DURING PANDEMIC</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Q1005	</a:t>
            </a:r>
            <a:r>
              <a:rPr lang="en-US" sz="1200" kern="1200">
                <a:solidFill>
                  <a:schemeClr val="tx1"/>
                </a:solidFill>
                <a:effectLst/>
                <a:latin typeface="Arial" panose="020B0604020202020204" pitchFamily="34" charset="0"/>
                <a:ea typeface="+mn-ea"/>
                <a:cs typeface="+mn-cs"/>
              </a:rPr>
              <a:t>You mentioned the amount of time you spend playing online games has increased since the start of the COVID-19 pandemic. How has this impacted you? Please select all that apply.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14</a:t>
            </a:fld>
            <a:endParaRPr lang="en-US"/>
          </a:p>
        </p:txBody>
      </p:sp>
    </p:spTree>
    <p:extLst>
      <p:ext uri="{BB962C8B-B14F-4D97-AF65-F5344CB8AC3E}">
        <p14:creationId xmlns:p14="http://schemas.microsoft.com/office/powerpoint/2010/main" val="313609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Q1010</a:t>
            </a:r>
            <a:r>
              <a:rPr lang="en-US" sz="1200" kern="1200">
                <a:solidFill>
                  <a:schemeClr val="tx1"/>
                </a:solidFill>
                <a:effectLst/>
                <a:latin typeface="Arial" panose="020B0604020202020204" pitchFamily="34" charset="0"/>
                <a:ea typeface="+mn-ea"/>
                <a:cs typeface="+mn-cs"/>
              </a:rPr>
              <a:t>	Thinking ahead to the future, do you think you will spend more time, less time, or about the same amount of time playing online games than you have during the COVID-19 pandemic?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15</a:t>
            </a:fld>
            <a:endParaRPr lang="en-US"/>
          </a:p>
        </p:txBody>
      </p:sp>
    </p:spTree>
    <p:extLst>
      <p:ext uri="{BB962C8B-B14F-4D97-AF65-F5344CB8AC3E}">
        <p14:creationId xmlns:p14="http://schemas.microsoft.com/office/powerpoint/2010/main" val="427523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F8964-3622-EA4B-B299-10AE76A39BA8}" type="slidenum">
              <a:rPr lang="en-US" smtClean="0"/>
              <a:pPr/>
              <a:t>16</a:t>
            </a:fld>
            <a:endParaRPr lang="en-US"/>
          </a:p>
        </p:txBody>
      </p:sp>
    </p:spTree>
    <p:extLst>
      <p:ext uri="{BB962C8B-B14F-4D97-AF65-F5344CB8AC3E}">
        <p14:creationId xmlns:p14="http://schemas.microsoft.com/office/powerpoint/2010/main" val="237221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Arial" panose="020B0604020202020204" pitchFamily="34" charset="0"/>
                <a:ea typeface="+mn-ea"/>
                <a:cs typeface="+mn-cs"/>
              </a:rPr>
              <a:t>Q810	</a:t>
            </a:r>
            <a:r>
              <a:rPr lang="en-US" sz="1200" kern="1200">
                <a:solidFill>
                  <a:schemeClr val="tx1"/>
                </a:solidFill>
                <a:effectLst/>
                <a:latin typeface="Arial" panose="020B0604020202020204" pitchFamily="34" charset="0"/>
                <a:ea typeface="+mn-ea"/>
                <a:cs typeface="+mn-cs"/>
              </a:rPr>
              <a:t>How concerned are you about each of the following</a:t>
            </a:r>
            <a:r>
              <a:rPr lang="en-US" sz="1200" b="1" kern="1200">
                <a:solidFill>
                  <a:schemeClr val="tx1"/>
                </a:solidFill>
                <a:effectLst/>
                <a:latin typeface="Arial" panose="020B0604020202020204" pitchFamily="34" charset="0"/>
                <a:ea typeface="+mn-ea"/>
                <a:cs typeface="+mn-cs"/>
              </a:rPr>
              <a:t> </a:t>
            </a:r>
            <a:r>
              <a:rPr lang="en-US" sz="1200" kern="1200">
                <a:solidFill>
                  <a:schemeClr val="tx1"/>
                </a:solidFill>
                <a:effectLst/>
                <a:latin typeface="Arial" panose="020B0604020202020204" pitchFamily="34" charset="0"/>
                <a:ea typeface="+mn-ea"/>
                <a:cs typeface="+mn-cs"/>
              </a:rPr>
              <a:t>aspects when playing games online?</a:t>
            </a:r>
          </a:p>
          <a:p>
            <a:endParaRPr lang="en-US"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17</a:t>
            </a:fld>
            <a:endParaRPr lang="en-US"/>
          </a:p>
        </p:txBody>
      </p:sp>
    </p:spTree>
    <p:extLst>
      <p:ext uri="{BB962C8B-B14F-4D97-AF65-F5344CB8AC3E}">
        <p14:creationId xmlns:p14="http://schemas.microsoft.com/office/powerpoint/2010/main" val="371231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Arial" panose="020B0604020202020204" pitchFamily="34" charset="0"/>
                <a:ea typeface="+mn-ea"/>
                <a:cs typeface="+mn-cs"/>
              </a:rPr>
              <a:t>Q810	</a:t>
            </a:r>
            <a:r>
              <a:rPr lang="en-US" sz="1200" kern="1200">
                <a:solidFill>
                  <a:schemeClr val="tx1"/>
                </a:solidFill>
                <a:effectLst/>
                <a:latin typeface="Arial" panose="020B0604020202020204" pitchFamily="34" charset="0"/>
                <a:ea typeface="+mn-ea"/>
                <a:cs typeface="+mn-cs"/>
              </a:rPr>
              <a:t>How concerned are you about each of the following</a:t>
            </a:r>
            <a:r>
              <a:rPr lang="en-US" sz="1200" b="1" kern="1200">
                <a:solidFill>
                  <a:schemeClr val="tx1"/>
                </a:solidFill>
                <a:effectLst/>
                <a:latin typeface="Arial" panose="020B0604020202020204" pitchFamily="34" charset="0"/>
                <a:ea typeface="+mn-ea"/>
                <a:cs typeface="+mn-cs"/>
              </a:rPr>
              <a:t> </a:t>
            </a:r>
            <a:r>
              <a:rPr lang="en-US" sz="1200" kern="1200">
                <a:solidFill>
                  <a:schemeClr val="tx1"/>
                </a:solidFill>
                <a:effectLst/>
                <a:latin typeface="Arial" panose="020B0604020202020204" pitchFamily="34" charset="0"/>
                <a:ea typeface="+mn-ea"/>
                <a:cs typeface="+mn-cs"/>
              </a:rPr>
              <a:t>aspects when playing games online?</a:t>
            </a:r>
          </a:p>
          <a:p>
            <a:endParaRPr lang="en-US"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18</a:t>
            </a:fld>
            <a:endParaRPr lang="en-US"/>
          </a:p>
        </p:txBody>
      </p:sp>
    </p:spTree>
    <p:extLst>
      <p:ext uri="{BB962C8B-B14F-4D97-AF65-F5344CB8AC3E}">
        <p14:creationId xmlns:p14="http://schemas.microsoft.com/office/powerpoint/2010/main" val="24108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Q815	</a:t>
            </a:r>
            <a:r>
              <a:rPr lang="en-US" sz="1200" kern="1200">
                <a:solidFill>
                  <a:schemeClr val="tx1"/>
                </a:solidFill>
                <a:effectLst/>
                <a:latin typeface="Arial" panose="020B0604020202020204" pitchFamily="34" charset="0"/>
                <a:ea typeface="+mn-ea"/>
                <a:cs typeface="+mn-cs"/>
              </a:rPr>
              <a:t>How likely would you be to take each of the following actions if you knew they would give you a competitive advantage in an online game? </a:t>
            </a:r>
          </a:p>
        </p:txBody>
      </p:sp>
      <p:sp>
        <p:nvSpPr>
          <p:cNvPr id="4" name="Slide Number Placeholder 3"/>
          <p:cNvSpPr>
            <a:spLocks noGrp="1"/>
          </p:cNvSpPr>
          <p:nvPr>
            <p:ph type="sldNum" sz="quarter" idx="5"/>
          </p:nvPr>
        </p:nvSpPr>
        <p:spPr/>
        <p:txBody>
          <a:bodyPr/>
          <a:lstStyle/>
          <a:p>
            <a:fld id="{50CF8964-3622-EA4B-B299-10AE76A39BA8}" type="slidenum">
              <a:rPr lang="en-US" smtClean="0"/>
              <a:pPr/>
              <a:t>19</a:t>
            </a:fld>
            <a:endParaRPr lang="en-US"/>
          </a:p>
        </p:txBody>
      </p:sp>
    </p:spTree>
    <p:extLst>
      <p:ext uri="{BB962C8B-B14F-4D97-AF65-F5344CB8AC3E}">
        <p14:creationId xmlns:p14="http://schemas.microsoft.com/office/powerpoint/2010/main" val="69645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Q815	</a:t>
            </a:r>
            <a:r>
              <a:rPr lang="en-US" sz="1200" kern="1200">
                <a:solidFill>
                  <a:schemeClr val="tx1"/>
                </a:solidFill>
                <a:effectLst/>
                <a:latin typeface="Arial" panose="020B0604020202020204" pitchFamily="34" charset="0"/>
                <a:ea typeface="+mn-ea"/>
                <a:cs typeface="+mn-cs"/>
              </a:rPr>
              <a:t>How likely would you be to take each of the following actions if you knew they would give you a competitive advantage in an online game?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20</a:t>
            </a:fld>
            <a:endParaRPr lang="en-US"/>
          </a:p>
        </p:txBody>
      </p:sp>
    </p:spTree>
    <p:extLst>
      <p:ext uri="{BB962C8B-B14F-4D97-AF65-F5344CB8AC3E}">
        <p14:creationId xmlns:p14="http://schemas.microsoft.com/office/powerpoint/2010/main" val="237357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CF8964-3622-EA4B-B299-10AE76A39BA8}" type="slidenum">
              <a:rPr lang="en-US" smtClean="0"/>
              <a:pPr/>
              <a:t>3</a:t>
            </a:fld>
            <a:endParaRPr lang="en-US"/>
          </a:p>
        </p:txBody>
      </p:sp>
    </p:spTree>
    <p:extLst>
      <p:ext uri="{BB962C8B-B14F-4D97-AF65-F5344CB8AC3E}">
        <p14:creationId xmlns:p14="http://schemas.microsoft.com/office/powerpoint/2010/main" val="409299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Q815	</a:t>
            </a:r>
            <a:r>
              <a:rPr lang="en-US" sz="1200" kern="1200">
                <a:solidFill>
                  <a:schemeClr val="tx1"/>
                </a:solidFill>
                <a:effectLst/>
                <a:latin typeface="Arial" panose="020B0604020202020204" pitchFamily="34" charset="0"/>
                <a:ea typeface="+mn-ea"/>
                <a:cs typeface="+mn-cs"/>
              </a:rPr>
              <a:t>How likely would you be to take each of the following actions if you knew they would give you a competitive advantage in an online game?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21</a:t>
            </a:fld>
            <a:endParaRPr lang="en-US"/>
          </a:p>
        </p:txBody>
      </p:sp>
    </p:spTree>
    <p:extLst>
      <p:ext uri="{BB962C8B-B14F-4D97-AF65-F5344CB8AC3E}">
        <p14:creationId xmlns:p14="http://schemas.microsoft.com/office/powerpoint/2010/main" val="299161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Q915	</a:t>
            </a:r>
            <a:r>
              <a:rPr lang="en-US" sz="1200" kern="1200">
                <a:solidFill>
                  <a:schemeClr val="tx1"/>
                </a:solidFill>
                <a:effectLst/>
                <a:latin typeface="Arial" panose="020B0604020202020204" pitchFamily="34" charset="0"/>
                <a:ea typeface="+mn-ea"/>
                <a:cs typeface="+mn-cs"/>
              </a:rPr>
              <a:t>If your gaming account was hacked, how upset would you be if…?</a:t>
            </a:r>
          </a:p>
        </p:txBody>
      </p:sp>
      <p:sp>
        <p:nvSpPr>
          <p:cNvPr id="4" name="Slide Number Placeholder 3"/>
          <p:cNvSpPr>
            <a:spLocks noGrp="1"/>
          </p:cNvSpPr>
          <p:nvPr>
            <p:ph type="sldNum" sz="quarter" idx="5"/>
          </p:nvPr>
        </p:nvSpPr>
        <p:spPr/>
        <p:txBody>
          <a:bodyPr/>
          <a:lstStyle/>
          <a:p>
            <a:fld id="{50CF8964-3622-EA4B-B299-10AE76A39BA8}" type="slidenum">
              <a:rPr lang="en-US" smtClean="0"/>
              <a:pPr/>
              <a:t>22</a:t>
            </a:fld>
            <a:endParaRPr lang="en-US"/>
          </a:p>
        </p:txBody>
      </p:sp>
    </p:spTree>
    <p:extLst>
      <p:ext uri="{BB962C8B-B14F-4D97-AF65-F5344CB8AC3E}">
        <p14:creationId xmlns:p14="http://schemas.microsoft.com/office/powerpoint/2010/main" val="38805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23</a:t>
            </a:fld>
            <a:endParaRPr lang="en-US"/>
          </a:p>
        </p:txBody>
      </p:sp>
    </p:spTree>
    <p:extLst>
      <p:ext uri="{BB962C8B-B14F-4D97-AF65-F5344CB8AC3E}">
        <p14:creationId xmlns:p14="http://schemas.microsoft.com/office/powerpoint/2010/main" val="230204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panose="020B0604020202020204" pitchFamily="34" charset="0"/>
                <a:ea typeface="+mn-ea"/>
                <a:cs typeface="+mn-cs"/>
              </a:rPr>
              <a:t>BASE: ALL QUALIFIED RESPONDENTS</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Q900	</a:t>
            </a:r>
            <a:r>
              <a:rPr lang="en-US" sz="1200" kern="1200" dirty="0">
                <a:solidFill>
                  <a:schemeClr val="tx1"/>
                </a:solidFill>
                <a:effectLst/>
                <a:latin typeface="Arial" panose="020B0604020202020204" pitchFamily="34" charset="0"/>
                <a:ea typeface="+mn-ea"/>
                <a:cs typeface="+mn-cs"/>
              </a:rPr>
              <a:t>How much do you agree or disagree with the following statements?</a:t>
            </a:r>
          </a:p>
        </p:txBody>
      </p:sp>
      <p:sp>
        <p:nvSpPr>
          <p:cNvPr id="4" name="Slide Number Placeholder 3"/>
          <p:cNvSpPr>
            <a:spLocks noGrp="1"/>
          </p:cNvSpPr>
          <p:nvPr>
            <p:ph type="sldNum" sz="quarter" idx="5"/>
          </p:nvPr>
        </p:nvSpPr>
        <p:spPr/>
        <p:txBody>
          <a:bodyPr/>
          <a:lstStyle/>
          <a:p>
            <a:fld id="{50CF8964-3622-EA4B-B299-10AE76A39BA8}" type="slidenum">
              <a:rPr lang="en-US" smtClean="0"/>
              <a:pPr/>
              <a:t>24</a:t>
            </a:fld>
            <a:endParaRPr lang="en-US"/>
          </a:p>
        </p:txBody>
      </p:sp>
    </p:spTree>
    <p:extLst>
      <p:ext uri="{BB962C8B-B14F-4D97-AF65-F5344CB8AC3E}">
        <p14:creationId xmlns:p14="http://schemas.microsoft.com/office/powerpoint/2010/main" val="2232659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Q900	</a:t>
            </a:r>
            <a:r>
              <a:rPr lang="en-US" sz="1200" kern="1200">
                <a:solidFill>
                  <a:schemeClr val="tx1"/>
                </a:solidFill>
                <a:effectLst/>
                <a:latin typeface="Arial" panose="020B0604020202020204" pitchFamily="34" charset="0"/>
                <a:ea typeface="+mn-ea"/>
                <a:cs typeface="+mn-cs"/>
              </a:rPr>
              <a:t>How much do you agree or disagree with the following statements?</a:t>
            </a:r>
          </a:p>
        </p:txBody>
      </p:sp>
      <p:sp>
        <p:nvSpPr>
          <p:cNvPr id="4" name="Slide Number Placeholder 3"/>
          <p:cNvSpPr>
            <a:spLocks noGrp="1"/>
          </p:cNvSpPr>
          <p:nvPr>
            <p:ph type="sldNum" sz="quarter" idx="5"/>
          </p:nvPr>
        </p:nvSpPr>
        <p:spPr/>
        <p:txBody>
          <a:bodyPr/>
          <a:lstStyle/>
          <a:p>
            <a:fld id="{50CF8964-3622-EA4B-B299-10AE76A39BA8}" type="slidenum">
              <a:rPr lang="en-US" smtClean="0"/>
              <a:pPr/>
              <a:t>25</a:t>
            </a:fld>
            <a:endParaRPr lang="en-US"/>
          </a:p>
        </p:txBody>
      </p:sp>
    </p:spTree>
    <p:extLst>
      <p:ext uri="{BB962C8B-B14F-4D97-AF65-F5344CB8AC3E}">
        <p14:creationId xmlns:p14="http://schemas.microsoft.com/office/powerpoint/2010/main" val="1981865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panose="020B0604020202020204" pitchFamily="34" charset="0"/>
                <a:ea typeface="+mn-ea"/>
                <a:cs typeface="+mn-cs"/>
              </a:rPr>
              <a:t>BASE: ALL QUALIFIED RESPONDENTS</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Q700	</a:t>
            </a:r>
            <a:r>
              <a:rPr lang="en-US" sz="1200" kern="1200" dirty="0">
                <a:solidFill>
                  <a:schemeClr val="tx1"/>
                </a:solidFill>
                <a:effectLst/>
                <a:latin typeface="Arial" panose="020B0604020202020204" pitchFamily="34" charset="0"/>
                <a:ea typeface="+mn-ea"/>
                <a:cs typeface="+mn-cs"/>
              </a:rPr>
              <a:t>How much do you trust each of the following types of companies and services when it comes to managing and protecting your personal information?	</a:t>
            </a:r>
          </a:p>
          <a:p>
            <a:endParaRPr lang="en-US" sz="1200" kern="1200" dirty="0">
              <a:solidFill>
                <a:schemeClr val="tx1"/>
              </a:solidFill>
              <a:effectLst/>
              <a:latin typeface="Arial" panose="020B0604020202020204" pitchFamily="34" charset="0"/>
              <a:ea typeface="+mn-ea"/>
              <a:cs typeface="+mn-cs"/>
            </a:endParaRPr>
          </a:p>
          <a:p>
            <a:r>
              <a:rPr lang="en-US" sz="1200" i="1" kern="1200" dirty="0">
                <a:solidFill>
                  <a:schemeClr val="tx1"/>
                </a:solidFill>
                <a:effectLst/>
                <a:latin typeface="Arial" panose="020B0604020202020204" pitchFamily="34" charset="0"/>
                <a:ea typeface="+mn-ea"/>
                <a:cs typeface="+mn-cs"/>
              </a:rPr>
              <a:t>When we refer to </a:t>
            </a:r>
            <a:r>
              <a:rPr lang="en-US" sz="1200" i="1" u="sng" kern="1200" dirty="0">
                <a:solidFill>
                  <a:schemeClr val="tx1"/>
                </a:solidFill>
                <a:effectLst/>
                <a:latin typeface="Arial" panose="020B0604020202020204" pitchFamily="34" charset="0"/>
                <a:ea typeface="+mn-ea"/>
                <a:cs typeface="+mn-cs"/>
              </a:rPr>
              <a:t>personal information</a:t>
            </a:r>
            <a:r>
              <a:rPr lang="en-US" sz="1200" i="1" kern="1200" dirty="0">
                <a:solidFill>
                  <a:schemeClr val="tx1"/>
                </a:solidFill>
                <a:effectLst/>
                <a:latin typeface="Arial" panose="020B0604020202020204" pitchFamily="34" charset="0"/>
                <a:ea typeface="+mn-ea"/>
                <a:cs typeface="+mn-cs"/>
              </a:rPr>
              <a:t>, we mean information that could be used to identify you such as your date of birth, home address, account numbers, and login credentials for online accounts. It could also include other information related to your individual location, online search history, online purchases, financial information, and health records. </a:t>
            </a:r>
            <a:r>
              <a:rPr lang="en-US" sz="1200" kern="120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26</a:t>
            </a:fld>
            <a:endParaRPr lang="en-US"/>
          </a:p>
        </p:txBody>
      </p:sp>
    </p:spTree>
    <p:extLst>
      <p:ext uri="{BB962C8B-B14F-4D97-AF65-F5344CB8AC3E}">
        <p14:creationId xmlns:p14="http://schemas.microsoft.com/office/powerpoint/2010/main" val="2877621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Q700	</a:t>
            </a:r>
            <a:r>
              <a:rPr lang="en-US" sz="1200" kern="1200">
                <a:solidFill>
                  <a:schemeClr val="tx1"/>
                </a:solidFill>
                <a:effectLst/>
                <a:latin typeface="Arial" panose="020B0604020202020204" pitchFamily="34" charset="0"/>
                <a:ea typeface="+mn-ea"/>
                <a:cs typeface="+mn-cs"/>
              </a:rPr>
              <a:t>How much do you trust each of the following types of companies and services when it comes to managing and protecting your personal information?	</a:t>
            </a:r>
          </a:p>
          <a:p>
            <a:endParaRPr lang="en-US" sz="1200" kern="1200">
              <a:solidFill>
                <a:schemeClr val="tx1"/>
              </a:solidFill>
              <a:effectLst/>
              <a:latin typeface="Arial" panose="020B0604020202020204" pitchFamily="34" charset="0"/>
              <a:ea typeface="+mn-ea"/>
              <a:cs typeface="+mn-cs"/>
            </a:endParaRPr>
          </a:p>
          <a:p>
            <a:r>
              <a:rPr lang="en-US" sz="1200" i="1" kern="1200">
                <a:solidFill>
                  <a:schemeClr val="tx1"/>
                </a:solidFill>
                <a:effectLst/>
                <a:latin typeface="Arial" panose="020B0604020202020204" pitchFamily="34" charset="0"/>
                <a:ea typeface="+mn-ea"/>
                <a:cs typeface="+mn-cs"/>
              </a:rPr>
              <a:t>When we refer to </a:t>
            </a:r>
            <a:r>
              <a:rPr lang="en-US" sz="1200" i="1" u="sng" kern="1200">
                <a:solidFill>
                  <a:schemeClr val="tx1"/>
                </a:solidFill>
                <a:effectLst/>
                <a:latin typeface="Arial" panose="020B0604020202020204" pitchFamily="34" charset="0"/>
                <a:ea typeface="+mn-ea"/>
                <a:cs typeface="+mn-cs"/>
              </a:rPr>
              <a:t>personal information</a:t>
            </a:r>
            <a:r>
              <a:rPr lang="en-US" sz="1200" i="1" kern="1200">
                <a:solidFill>
                  <a:schemeClr val="tx1"/>
                </a:solidFill>
                <a:effectLst/>
                <a:latin typeface="Arial" panose="020B0604020202020204" pitchFamily="34" charset="0"/>
                <a:ea typeface="+mn-ea"/>
                <a:cs typeface="+mn-cs"/>
              </a:rPr>
              <a:t>, we mean information that could be used to identify you such as your date of birth, home address, account numbers, and login credentials for online accounts. It could also include other information related to your individual location, online search history, online purchases, financial information, and health records. </a:t>
            </a:r>
            <a:r>
              <a:rPr lang="en-US" sz="1200" kern="120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27</a:t>
            </a:fld>
            <a:endParaRPr lang="en-US"/>
          </a:p>
        </p:txBody>
      </p:sp>
    </p:spTree>
    <p:extLst>
      <p:ext uri="{BB962C8B-B14F-4D97-AF65-F5344CB8AC3E}">
        <p14:creationId xmlns:p14="http://schemas.microsoft.com/office/powerpoint/2010/main" val="1691762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Q905  </a:t>
            </a:r>
            <a:r>
              <a:rPr lang="en-US" sz="1200" kern="1200">
                <a:solidFill>
                  <a:schemeClr val="tx1"/>
                </a:solidFill>
                <a:effectLst/>
                <a:latin typeface="Arial" panose="020B0604020202020204" pitchFamily="34" charset="0"/>
                <a:ea typeface="+mn-ea"/>
                <a:cs typeface="+mn-cs"/>
              </a:rPr>
              <a:t>Which of the following, if any, are true for you when it comes to online gaming?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28</a:t>
            </a:fld>
            <a:endParaRPr lang="en-US"/>
          </a:p>
        </p:txBody>
      </p:sp>
    </p:spTree>
    <p:extLst>
      <p:ext uri="{BB962C8B-B14F-4D97-AF65-F5344CB8AC3E}">
        <p14:creationId xmlns:p14="http://schemas.microsoft.com/office/powerpoint/2010/main" val="4269009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Q905  </a:t>
            </a:r>
            <a:r>
              <a:rPr lang="en-US" sz="1200" kern="1200">
                <a:solidFill>
                  <a:schemeClr val="tx1"/>
                </a:solidFill>
                <a:effectLst/>
                <a:latin typeface="Arial" panose="020B0604020202020204" pitchFamily="34" charset="0"/>
                <a:ea typeface="+mn-ea"/>
                <a:cs typeface="+mn-cs"/>
              </a:rPr>
              <a:t>Which of the following, if any, are true for you when it comes to online gaming? </a:t>
            </a:r>
          </a:p>
        </p:txBody>
      </p:sp>
      <p:sp>
        <p:nvSpPr>
          <p:cNvPr id="4" name="Slide Number Placeholder 3"/>
          <p:cNvSpPr>
            <a:spLocks noGrp="1"/>
          </p:cNvSpPr>
          <p:nvPr>
            <p:ph type="sldNum" sz="quarter" idx="5"/>
          </p:nvPr>
        </p:nvSpPr>
        <p:spPr/>
        <p:txBody>
          <a:bodyPr/>
          <a:lstStyle/>
          <a:p>
            <a:fld id="{50CF8964-3622-EA4B-B299-10AE76A39BA8}" type="slidenum">
              <a:rPr lang="en-US" smtClean="0"/>
              <a:pPr/>
              <a:t>29</a:t>
            </a:fld>
            <a:endParaRPr lang="en-US"/>
          </a:p>
        </p:txBody>
      </p:sp>
    </p:spTree>
    <p:extLst>
      <p:ext uri="{BB962C8B-B14F-4D97-AF65-F5344CB8AC3E}">
        <p14:creationId xmlns:p14="http://schemas.microsoft.com/office/powerpoint/2010/main" val="3059739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Q910</a:t>
            </a:r>
            <a:r>
              <a:rPr lang="en-US" sz="1200" kern="1200">
                <a:solidFill>
                  <a:schemeClr val="tx1"/>
                </a:solidFill>
                <a:effectLst/>
                <a:latin typeface="Arial" panose="020B0604020202020204" pitchFamily="34" charset="0"/>
                <a:ea typeface="+mn-ea"/>
                <a:cs typeface="+mn-cs"/>
              </a:rPr>
              <a:t>	How much do you agree or disagree with the following statements about antivirus and security software for online games?</a:t>
            </a:r>
          </a:p>
        </p:txBody>
      </p:sp>
      <p:sp>
        <p:nvSpPr>
          <p:cNvPr id="4" name="Slide Number Placeholder 3"/>
          <p:cNvSpPr>
            <a:spLocks noGrp="1"/>
          </p:cNvSpPr>
          <p:nvPr>
            <p:ph type="sldNum" sz="quarter" idx="5"/>
          </p:nvPr>
        </p:nvSpPr>
        <p:spPr/>
        <p:txBody>
          <a:bodyPr/>
          <a:lstStyle/>
          <a:p>
            <a:fld id="{50CF8964-3622-EA4B-B299-10AE76A39BA8}" type="slidenum">
              <a:rPr lang="en-US" smtClean="0"/>
              <a:pPr/>
              <a:t>30</a:t>
            </a:fld>
            <a:endParaRPr lang="en-US"/>
          </a:p>
        </p:txBody>
      </p:sp>
    </p:spTree>
    <p:extLst>
      <p:ext uri="{BB962C8B-B14F-4D97-AF65-F5344CB8AC3E}">
        <p14:creationId xmlns:p14="http://schemas.microsoft.com/office/powerpoint/2010/main" val="237969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4</a:t>
            </a:fld>
            <a:endParaRPr lang="en-US"/>
          </a:p>
        </p:txBody>
      </p:sp>
    </p:spTree>
    <p:extLst>
      <p:ext uri="{BB962C8B-B14F-4D97-AF65-F5344CB8AC3E}">
        <p14:creationId xmlns:p14="http://schemas.microsoft.com/office/powerpoint/2010/main" val="328696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Q910</a:t>
            </a:r>
            <a:r>
              <a:rPr lang="en-US" sz="1200" kern="1200">
                <a:solidFill>
                  <a:schemeClr val="tx1"/>
                </a:solidFill>
                <a:effectLst/>
                <a:latin typeface="Arial" panose="020B0604020202020204" pitchFamily="34" charset="0"/>
                <a:ea typeface="+mn-ea"/>
                <a:cs typeface="+mn-cs"/>
              </a:rPr>
              <a:t>	How much do you agree or disagree with the following statements about antivirus and security software for online games?</a:t>
            </a:r>
          </a:p>
        </p:txBody>
      </p:sp>
      <p:sp>
        <p:nvSpPr>
          <p:cNvPr id="4" name="Slide Number Placeholder 3"/>
          <p:cNvSpPr>
            <a:spLocks noGrp="1"/>
          </p:cNvSpPr>
          <p:nvPr>
            <p:ph type="sldNum" sz="quarter" idx="5"/>
          </p:nvPr>
        </p:nvSpPr>
        <p:spPr/>
        <p:txBody>
          <a:bodyPr/>
          <a:lstStyle/>
          <a:p>
            <a:fld id="{50CF8964-3622-EA4B-B299-10AE76A39BA8}" type="slidenum">
              <a:rPr lang="en-US" smtClean="0"/>
              <a:pPr/>
              <a:t>31</a:t>
            </a:fld>
            <a:endParaRPr lang="en-US"/>
          </a:p>
        </p:txBody>
      </p:sp>
    </p:spTree>
    <p:extLst>
      <p:ext uri="{BB962C8B-B14F-4D97-AF65-F5344CB8AC3E}">
        <p14:creationId xmlns:p14="http://schemas.microsoft.com/office/powerpoint/2010/main" val="418432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32</a:t>
            </a:fld>
            <a:endParaRPr lang="en-US"/>
          </a:p>
        </p:txBody>
      </p:sp>
    </p:spTree>
    <p:extLst>
      <p:ext uri="{BB962C8B-B14F-4D97-AF65-F5344CB8AC3E}">
        <p14:creationId xmlns:p14="http://schemas.microsoft.com/office/powerpoint/2010/main" val="34980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Q900	</a:t>
            </a:r>
            <a:r>
              <a:rPr lang="en-US" sz="1200" kern="1200">
                <a:solidFill>
                  <a:schemeClr val="tx1"/>
                </a:solidFill>
                <a:effectLst/>
                <a:latin typeface="Arial" panose="020B0604020202020204" pitchFamily="34" charset="0"/>
                <a:ea typeface="+mn-ea"/>
                <a:cs typeface="+mn-cs"/>
              </a:rPr>
              <a:t>How much do you agree or disagree with the following statements?</a:t>
            </a:r>
          </a:p>
        </p:txBody>
      </p:sp>
      <p:sp>
        <p:nvSpPr>
          <p:cNvPr id="4" name="Slide Number Placeholder 3"/>
          <p:cNvSpPr>
            <a:spLocks noGrp="1"/>
          </p:cNvSpPr>
          <p:nvPr>
            <p:ph type="sldNum" sz="quarter" idx="5"/>
          </p:nvPr>
        </p:nvSpPr>
        <p:spPr/>
        <p:txBody>
          <a:bodyPr/>
          <a:lstStyle/>
          <a:p>
            <a:fld id="{50CF8964-3622-EA4B-B299-10AE76A39BA8}" type="slidenum">
              <a:rPr lang="en-US" smtClean="0"/>
              <a:pPr/>
              <a:t>33</a:t>
            </a:fld>
            <a:endParaRPr lang="en-US"/>
          </a:p>
        </p:txBody>
      </p:sp>
    </p:spTree>
    <p:extLst>
      <p:ext uri="{BB962C8B-B14F-4D97-AF65-F5344CB8AC3E}">
        <p14:creationId xmlns:p14="http://schemas.microsoft.com/office/powerpoint/2010/main" val="2557659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Q900	</a:t>
            </a:r>
            <a:r>
              <a:rPr lang="en-US" sz="1200" kern="1200">
                <a:solidFill>
                  <a:schemeClr val="tx1"/>
                </a:solidFill>
                <a:effectLst/>
                <a:latin typeface="Arial" panose="020B0604020202020204" pitchFamily="34" charset="0"/>
                <a:ea typeface="+mn-ea"/>
                <a:cs typeface="+mn-cs"/>
              </a:rPr>
              <a:t>How much do you agree or disagree with the following statements?</a:t>
            </a:r>
          </a:p>
        </p:txBody>
      </p:sp>
      <p:sp>
        <p:nvSpPr>
          <p:cNvPr id="4" name="Slide Number Placeholder 3"/>
          <p:cNvSpPr>
            <a:spLocks noGrp="1"/>
          </p:cNvSpPr>
          <p:nvPr>
            <p:ph type="sldNum" sz="quarter" idx="5"/>
          </p:nvPr>
        </p:nvSpPr>
        <p:spPr/>
        <p:txBody>
          <a:bodyPr/>
          <a:lstStyle/>
          <a:p>
            <a:fld id="{50CF8964-3622-EA4B-B299-10AE76A39BA8}" type="slidenum">
              <a:rPr lang="en-US" smtClean="0"/>
              <a:pPr/>
              <a:t>34</a:t>
            </a:fld>
            <a:endParaRPr lang="en-US"/>
          </a:p>
        </p:txBody>
      </p:sp>
    </p:spTree>
    <p:extLst>
      <p:ext uri="{BB962C8B-B14F-4D97-AF65-F5344CB8AC3E}">
        <p14:creationId xmlns:p14="http://schemas.microsoft.com/office/powerpoint/2010/main" val="310242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Q920	</a:t>
            </a:r>
            <a:r>
              <a:rPr lang="en-US" sz="1200" kern="1200">
                <a:solidFill>
                  <a:schemeClr val="tx1"/>
                </a:solidFill>
                <a:effectLst/>
                <a:latin typeface="Arial" panose="020B0604020202020204" pitchFamily="34" charset="0"/>
                <a:ea typeface="+mn-ea"/>
                <a:cs typeface="+mn-cs"/>
              </a:rPr>
              <a:t>Which of the following, if any, have you ever personally experienced? Please select all that apply.</a:t>
            </a:r>
          </a:p>
        </p:txBody>
      </p:sp>
      <p:sp>
        <p:nvSpPr>
          <p:cNvPr id="4" name="Slide Number Placeholder 3"/>
          <p:cNvSpPr>
            <a:spLocks noGrp="1"/>
          </p:cNvSpPr>
          <p:nvPr>
            <p:ph type="sldNum" sz="quarter" idx="5"/>
          </p:nvPr>
        </p:nvSpPr>
        <p:spPr/>
        <p:txBody>
          <a:bodyPr/>
          <a:lstStyle/>
          <a:p>
            <a:fld id="{50CF8964-3622-EA4B-B299-10AE76A39BA8}" type="slidenum">
              <a:rPr lang="en-US" smtClean="0"/>
              <a:pPr/>
              <a:t>35</a:t>
            </a:fld>
            <a:endParaRPr lang="en-US"/>
          </a:p>
        </p:txBody>
      </p:sp>
    </p:spTree>
    <p:extLst>
      <p:ext uri="{BB962C8B-B14F-4D97-AF65-F5344CB8AC3E}">
        <p14:creationId xmlns:p14="http://schemas.microsoft.com/office/powerpoint/2010/main" val="1752894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Q925	</a:t>
            </a:r>
            <a:r>
              <a:rPr lang="en-US" sz="1200" kern="1200">
                <a:solidFill>
                  <a:schemeClr val="tx1"/>
                </a:solidFill>
                <a:effectLst/>
                <a:latin typeface="Arial" panose="020B0604020202020204" pitchFamily="34" charset="0"/>
                <a:ea typeface="+mn-ea"/>
                <a:cs typeface="+mn-cs"/>
              </a:rPr>
              <a:t>You mentioned that you have experienced attacks to a gaming account or device. How much have you lost financially as a result?</a:t>
            </a:r>
          </a:p>
          <a:p>
            <a:endParaRPr lang="en-US" sz="1200" kern="120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Arial" panose="020B0604020202020204" pitchFamily="34" charset="0"/>
                <a:ea typeface="+mn-ea"/>
                <a:cs typeface="+mn-cs"/>
              </a:rPr>
              <a:t>Please think about the total amount lost or stolen, including the cost to repair or replace your device(s) or resolve the issue. Also include any amount that was stolen and then returned to you. If there was no financial loss, please enter ‘0’. If you are not sure, please provide your best estimate. </a:t>
            </a:r>
            <a:endParaRPr lang="en-US" sz="1200" kern="1200">
              <a:solidFill>
                <a:schemeClr val="tx1"/>
              </a:solidFill>
              <a:effectLst/>
              <a:latin typeface="Arial" panose="020B0604020202020204" pitchFamily="34" charset="0"/>
              <a:ea typeface="+mn-ea"/>
              <a:cs typeface="+mn-cs"/>
            </a:endParaRPr>
          </a:p>
          <a:p>
            <a:endParaRPr lang="en-US"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50CF8964-3622-EA4B-B299-10AE76A39BA8}" type="slidenum">
              <a:rPr lang="en-US" smtClean="0"/>
              <a:pPr/>
              <a:t>36</a:t>
            </a:fld>
            <a:endParaRPr lang="en-US"/>
          </a:p>
        </p:txBody>
      </p:sp>
    </p:spTree>
    <p:extLst>
      <p:ext uri="{BB962C8B-B14F-4D97-AF65-F5344CB8AC3E}">
        <p14:creationId xmlns:p14="http://schemas.microsoft.com/office/powerpoint/2010/main" val="1279795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0E99D-E31A-4D90-A4EE-143FF90126B2}" type="slidenum">
              <a:rPr lang="en-US" smtClean="0"/>
              <a:pPr/>
              <a:t>38</a:t>
            </a:fld>
            <a:endParaRPr lang="en-US"/>
          </a:p>
        </p:txBody>
      </p:sp>
    </p:spTree>
    <p:extLst>
      <p:ext uri="{BB962C8B-B14F-4D97-AF65-F5344CB8AC3E}">
        <p14:creationId xmlns:p14="http://schemas.microsoft.com/office/powerpoint/2010/main" val="93262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Q600  </a:t>
            </a:r>
            <a:r>
              <a:rPr lang="en-US" sz="1200" kern="1200">
                <a:solidFill>
                  <a:schemeClr val="tx1"/>
                </a:solidFill>
                <a:effectLst/>
                <a:latin typeface="Arial" panose="020B0604020202020204" pitchFamily="34" charset="0"/>
                <a:ea typeface="+mn-ea"/>
                <a:cs typeface="+mn-cs"/>
              </a:rPr>
              <a:t>Do you currently play any online games that require you to create an account where you provide personal information (e.g., name, email address, financial information, etc.)? Please select all that apply.</a:t>
            </a:r>
          </a:p>
        </p:txBody>
      </p:sp>
      <p:sp>
        <p:nvSpPr>
          <p:cNvPr id="4" name="Slide Number Placeholder 3"/>
          <p:cNvSpPr>
            <a:spLocks noGrp="1"/>
          </p:cNvSpPr>
          <p:nvPr>
            <p:ph type="sldNum" sz="quarter" idx="5"/>
          </p:nvPr>
        </p:nvSpPr>
        <p:spPr/>
        <p:txBody>
          <a:bodyPr/>
          <a:lstStyle/>
          <a:p>
            <a:fld id="{50CF8964-3622-EA4B-B299-10AE76A39BA8}" type="slidenum">
              <a:rPr lang="en-US" smtClean="0"/>
              <a:pPr/>
              <a:t>5</a:t>
            </a:fld>
            <a:endParaRPr lang="en-US"/>
          </a:p>
        </p:txBody>
      </p:sp>
    </p:spTree>
    <p:extLst>
      <p:ext uri="{BB962C8B-B14F-4D97-AF65-F5344CB8AC3E}">
        <p14:creationId xmlns:p14="http://schemas.microsoft.com/office/powerpoint/2010/main" val="282533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panose="020B0604020202020204" pitchFamily="34" charset="0"/>
                <a:ea typeface="+mn-ea"/>
                <a:cs typeface="+mn-cs"/>
              </a:rPr>
              <a:t>BASE: ALL QUALIFIED RESPONDENTS</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Q800	</a:t>
            </a:r>
            <a:r>
              <a:rPr lang="en-US" sz="1200" kern="1200" dirty="0">
                <a:solidFill>
                  <a:schemeClr val="tx1"/>
                </a:solidFill>
                <a:effectLst/>
                <a:latin typeface="Arial" panose="020B0604020202020204" pitchFamily="34" charset="0"/>
                <a:ea typeface="+mn-ea"/>
                <a:cs typeface="+mn-cs"/>
              </a:rPr>
              <a:t>Which of the following are true for you? </a:t>
            </a:r>
          </a:p>
        </p:txBody>
      </p:sp>
      <p:sp>
        <p:nvSpPr>
          <p:cNvPr id="4" name="Slide Number Placeholder 3"/>
          <p:cNvSpPr>
            <a:spLocks noGrp="1"/>
          </p:cNvSpPr>
          <p:nvPr>
            <p:ph type="sldNum" sz="quarter" idx="5"/>
          </p:nvPr>
        </p:nvSpPr>
        <p:spPr/>
        <p:txBody>
          <a:bodyPr/>
          <a:lstStyle/>
          <a:p>
            <a:fld id="{50CF8964-3622-EA4B-B299-10AE76A39BA8}" type="slidenum">
              <a:rPr lang="en-US" smtClean="0"/>
              <a:pPr/>
              <a:t>6</a:t>
            </a:fld>
            <a:endParaRPr lang="en-US"/>
          </a:p>
        </p:txBody>
      </p:sp>
    </p:spTree>
    <p:extLst>
      <p:ext uri="{BB962C8B-B14F-4D97-AF65-F5344CB8AC3E}">
        <p14:creationId xmlns:p14="http://schemas.microsoft.com/office/powerpoint/2010/main" val="397518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panose="020B0604020202020204" pitchFamily="34" charset="0"/>
                <a:ea typeface="+mn-ea"/>
                <a:cs typeface="+mn-cs"/>
              </a:rPr>
              <a:t>BASE: ALL QUALIFIED RESPONDENTS</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Q800	</a:t>
            </a:r>
            <a:r>
              <a:rPr lang="en-US" sz="1200" kern="1200" dirty="0">
                <a:solidFill>
                  <a:schemeClr val="tx1"/>
                </a:solidFill>
                <a:effectLst/>
                <a:latin typeface="Arial" panose="020B0604020202020204" pitchFamily="34" charset="0"/>
                <a:ea typeface="+mn-ea"/>
                <a:cs typeface="+mn-cs"/>
              </a:rPr>
              <a:t>Which of the following are true for you? </a:t>
            </a:r>
          </a:p>
        </p:txBody>
      </p:sp>
      <p:sp>
        <p:nvSpPr>
          <p:cNvPr id="4" name="Slide Number Placeholder 3"/>
          <p:cNvSpPr>
            <a:spLocks noGrp="1"/>
          </p:cNvSpPr>
          <p:nvPr>
            <p:ph type="sldNum" sz="quarter" idx="5"/>
          </p:nvPr>
        </p:nvSpPr>
        <p:spPr/>
        <p:txBody>
          <a:bodyPr/>
          <a:lstStyle/>
          <a:p>
            <a:fld id="{50CF8964-3622-EA4B-B299-10AE76A39BA8}" type="slidenum">
              <a:rPr lang="en-US" smtClean="0"/>
              <a:pPr/>
              <a:t>7</a:t>
            </a:fld>
            <a:endParaRPr lang="en-US"/>
          </a:p>
        </p:txBody>
      </p:sp>
    </p:spTree>
    <p:extLst>
      <p:ext uri="{BB962C8B-B14F-4D97-AF65-F5344CB8AC3E}">
        <p14:creationId xmlns:p14="http://schemas.microsoft.com/office/powerpoint/2010/main" val="71581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Q805	</a:t>
            </a:r>
            <a:r>
              <a:rPr lang="en-US" sz="1200" kern="1200">
                <a:solidFill>
                  <a:schemeClr val="tx1"/>
                </a:solidFill>
                <a:effectLst/>
                <a:latin typeface="Arial" panose="020B0604020202020204" pitchFamily="34" charset="0"/>
                <a:ea typeface="+mn-ea"/>
                <a:cs typeface="+mn-cs"/>
              </a:rPr>
              <a:t>Which of the following would you rather do than spend time gaming? Please select all that apply.</a:t>
            </a:r>
          </a:p>
        </p:txBody>
      </p:sp>
      <p:sp>
        <p:nvSpPr>
          <p:cNvPr id="4" name="Slide Number Placeholder 3"/>
          <p:cNvSpPr>
            <a:spLocks noGrp="1"/>
          </p:cNvSpPr>
          <p:nvPr>
            <p:ph type="sldNum" sz="quarter" idx="5"/>
          </p:nvPr>
        </p:nvSpPr>
        <p:spPr/>
        <p:txBody>
          <a:bodyPr/>
          <a:lstStyle/>
          <a:p>
            <a:fld id="{50CF8964-3622-EA4B-B299-10AE76A39BA8}" type="slidenum">
              <a:rPr lang="en-US" smtClean="0"/>
              <a:pPr/>
              <a:t>8</a:t>
            </a:fld>
            <a:endParaRPr lang="en-US"/>
          </a:p>
        </p:txBody>
      </p:sp>
    </p:spTree>
    <p:extLst>
      <p:ext uri="{BB962C8B-B14F-4D97-AF65-F5344CB8AC3E}">
        <p14:creationId xmlns:p14="http://schemas.microsoft.com/office/powerpoint/2010/main" val="52081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a:solidFill>
                  <a:schemeClr val="tx1"/>
                </a:solidFill>
                <a:effectLst/>
                <a:latin typeface="Arial" panose="020B0604020202020204" pitchFamily="34" charset="0"/>
                <a:ea typeface="+mn-ea"/>
                <a:cs typeface="+mn-cs"/>
              </a:rPr>
              <a:t>BASE: ALL QUALIFIED RESPONDENTS</a:t>
            </a:r>
            <a:endParaRPr lang="en-US" sz="1200" kern="1200">
              <a:solidFill>
                <a:schemeClr val="tx1"/>
              </a:solidFill>
              <a:effectLst/>
              <a:latin typeface="Arial" panose="020B0604020202020204" pitchFamily="34" charset="0"/>
              <a:ea typeface="+mn-ea"/>
              <a:cs typeface="+mn-cs"/>
            </a:endParaRPr>
          </a:p>
          <a:p>
            <a:r>
              <a:rPr lang="en-US" sz="1200" b="1" kern="1200">
                <a:solidFill>
                  <a:schemeClr val="tx1"/>
                </a:solidFill>
                <a:effectLst/>
                <a:latin typeface="Arial" panose="020B0604020202020204" pitchFamily="34" charset="0"/>
                <a:ea typeface="+mn-ea"/>
                <a:cs typeface="+mn-cs"/>
              </a:rPr>
              <a:t>Q805	</a:t>
            </a:r>
            <a:r>
              <a:rPr lang="en-US" sz="1200" kern="1200">
                <a:solidFill>
                  <a:schemeClr val="tx1"/>
                </a:solidFill>
                <a:effectLst/>
                <a:latin typeface="Arial" panose="020B0604020202020204" pitchFamily="34" charset="0"/>
                <a:ea typeface="+mn-ea"/>
                <a:cs typeface="+mn-cs"/>
              </a:rPr>
              <a:t>Which of the following would you rather do than spend time gaming? Please select all that apply.</a:t>
            </a:r>
          </a:p>
        </p:txBody>
      </p:sp>
      <p:sp>
        <p:nvSpPr>
          <p:cNvPr id="4" name="Slide Number Placeholder 3"/>
          <p:cNvSpPr>
            <a:spLocks noGrp="1"/>
          </p:cNvSpPr>
          <p:nvPr>
            <p:ph type="sldNum" sz="quarter" idx="5"/>
          </p:nvPr>
        </p:nvSpPr>
        <p:spPr/>
        <p:txBody>
          <a:bodyPr/>
          <a:lstStyle/>
          <a:p>
            <a:fld id="{50CF8964-3622-EA4B-B299-10AE76A39BA8}" type="slidenum">
              <a:rPr lang="en-US" smtClean="0"/>
              <a:pPr/>
              <a:t>9</a:t>
            </a:fld>
            <a:endParaRPr lang="en-US"/>
          </a:p>
        </p:txBody>
      </p:sp>
    </p:spTree>
    <p:extLst>
      <p:ext uri="{BB962C8B-B14F-4D97-AF65-F5344CB8AC3E}">
        <p14:creationId xmlns:p14="http://schemas.microsoft.com/office/powerpoint/2010/main" val="46366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CF8964-3622-EA4B-B299-10AE76A39BA8}" type="slidenum">
              <a:rPr lang="en-US" smtClean="0"/>
              <a:pPr/>
              <a:t>10</a:t>
            </a:fld>
            <a:endParaRPr lang="en-US"/>
          </a:p>
        </p:txBody>
      </p:sp>
    </p:spTree>
    <p:extLst>
      <p:ext uri="{BB962C8B-B14F-4D97-AF65-F5344CB8AC3E}">
        <p14:creationId xmlns:p14="http://schemas.microsoft.com/office/powerpoint/2010/main" val="215033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F0820-0A3D-E447-92E1-98478E8D73E3}"/>
              </a:ext>
            </a:extLst>
          </p:cNvPr>
          <p:cNvSpPr>
            <a:spLocks noGrp="1"/>
          </p:cNvSpPr>
          <p:nvPr>
            <p:ph type="sldNum" sz="quarter" idx="10"/>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127626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No Image Color 2">
    <p:bg>
      <p:bgPr>
        <a:solidFill>
          <a:srgbClr val="CFE3F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FEE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6">
            <a:extLst>
              <a:ext uri="{FF2B5EF4-FFF2-40B4-BE49-F238E27FC236}">
                <a16:creationId xmlns:a16="http://schemas.microsoft.com/office/drawing/2014/main" id="{EF33A2C7-91E5-2445-93EB-DDB726C008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solidFill>
              </a:rPr>
              <a:t>Copyright © 2021 NortonLifeLock Inc. All rights reserved.</a:t>
            </a:r>
          </a:p>
        </p:txBody>
      </p:sp>
      <p:sp>
        <p:nvSpPr>
          <p:cNvPr id="4" name="Slide Number Placeholder 3">
            <a:extLst>
              <a:ext uri="{FF2B5EF4-FFF2-40B4-BE49-F238E27FC236}">
                <a16:creationId xmlns:a16="http://schemas.microsoft.com/office/drawing/2014/main" id="{18662C7C-E386-3D45-9733-731BD975C5E0}"/>
              </a:ext>
            </a:extLst>
          </p:cNvPr>
          <p:cNvSpPr>
            <a:spLocks noGrp="1"/>
          </p:cNvSpPr>
          <p:nvPr>
            <p:ph type="sldNum" sz="quarter" idx="13"/>
          </p:nvPr>
        </p:nvSpPr>
        <p:spPr/>
        <p:txBody>
          <a:bodyPr/>
          <a:lstStyle>
            <a:lvl1pPr>
              <a:defRPr>
                <a:solidFill>
                  <a:schemeClr val="tx1"/>
                </a:solidFill>
              </a:defRPr>
            </a:lvl1pPr>
          </a:lstStyle>
          <a:p>
            <a:fld id="{4291E4C0-E727-8843-9C52-CD3A63E1063C}" type="slidenum">
              <a:rPr lang="en-US" smtClean="0"/>
              <a:pPr/>
              <a:t>‹#›</a:t>
            </a:fld>
            <a:endParaRPr lang="en-US"/>
          </a:p>
        </p:txBody>
      </p:sp>
      <p:sp>
        <p:nvSpPr>
          <p:cNvPr id="10" name="Title 1">
            <a:extLst>
              <a:ext uri="{FF2B5EF4-FFF2-40B4-BE49-F238E27FC236}">
                <a16:creationId xmlns:a16="http://schemas.microsoft.com/office/drawing/2014/main" id="{0765A12F-5FCA-4F4D-808E-671E35FB44EE}"/>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tx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15" name="Text Placeholder 10">
            <a:extLst>
              <a:ext uri="{FF2B5EF4-FFF2-40B4-BE49-F238E27FC236}">
                <a16:creationId xmlns:a16="http://schemas.microsoft.com/office/drawing/2014/main" id="{4BF8B66F-ABD9-3C41-BB43-425CC494FECE}"/>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tx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image on right side</a:t>
            </a:r>
          </a:p>
        </p:txBody>
      </p:sp>
      <p:sp>
        <p:nvSpPr>
          <p:cNvPr id="17" name="Picture Placeholder 14">
            <a:extLst>
              <a:ext uri="{FF2B5EF4-FFF2-40B4-BE49-F238E27FC236}">
                <a16:creationId xmlns:a16="http://schemas.microsoft.com/office/drawing/2014/main" id="{39035307-FCBE-B242-A15E-E8C467070EFE}"/>
              </a:ext>
            </a:extLst>
          </p:cNvPr>
          <p:cNvSpPr>
            <a:spLocks noGrp="1"/>
          </p:cNvSpPr>
          <p:nvPr>
            <p:ph type="pic" sz="quarter" idx="14" hasCustomPrompt="1"/>
          </p:nvPr>
        </p:nvSpPr>
        <p:spPr>
          <a:xfrm>
            <a:off x="7033479"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pic>
        <p:nvPicPr>
          <p:cNvPr id="19" name="Picture 18">
            <a:extLst>
              <a:ext uri="{FF2B5EF4-FFF2-40B4-BE49-F238E27FC236}">
                <a16:creationId xmlns:a16="http://schemas.microsoft.com/office/drawing/2014/main" id="{87035E4A-8504-1B45-941D-930B1FDDD8D8}"/>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Tree>
    <p:extLst>
      <p:ext uri="{BB962C8B-B14F-4D97-AF65-F5344CB8AC3E}">
        <p14:creationId xmlns:p14="http://schemas.microsoft.com/office/powerpoint/2010/main" val="241916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No Image Color 2">
    <p:bg>
      <p:bgPr>
        <a:solidFill>
          <a:srgbClr val="CFE3F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FEE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6">
            <a:extLst>
              <a:ext uri="{FF2B5EF4-FFF2-40B4-BE49-F238E27FC236}">
                <a16:creationId xmlns:a16="http://schemas.microsoft.com/office/drawing/2014/main" id="{EF33A2C7-91E5-2445-93EB-DDB726C008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solidFill>
              </a:rPr>
              <a:t>Copyright © 2021 NortonLifeLock Inc. All rights reserved.</a:t>
            </a:r>
          </a:p>
        </p:txBody>
      </p:sp>
      <p:sp>
        <p:nvSpPr>
          <p:cNvPr id="4" name="Slide Number Placeholder 3">
            <a:extLst>
              <a:ext uri="{FF2B5EF4-FFF2-40B4-BE49-F238E27FC236}">
                <a16:creationId xmlns:a16="http://schemas.microsoft.com/office/drawing/2014/main" id="{18662C7C-E386-3D45-9733-731BD975C5E0}"/>
              </a:ext>
            </a:extLst>
          </p:cNvPr>
          <p:cNvSpPr>
            <a:spLocks noGrp="1"/>
          </p:cNvSpPr>
          <p:nvPr>
            <p:ph type="sldNum" sz="quarter" idx="13"/>
          </p:nvPr>
        </p:nvSpPr>
        <p:spPr/>
        <p:txBody>
          <a:bodyPr/>
          <a:lstStyle>
            <a:lvl1pPr>
              <a:defRPr>
                <a:solidFill>
                  <a:schemeClr val="tx1"/>
                </a:solidFill>
              </a:defRPr>
            </a:lvl1pPr>
          </a:lstStyle>
          <a:p>
            <a:fld id="{4291E4C0-E727-8843-9C52-CD3A63E1063C}" type="slidenum">
              <a:rPr lang="en-US" smtClean="0"/>
              <a:pPr/>
              <a:t>‹#›</a:t>
            </a:fld>
            <a:endParaRPr lang="en-US"/>
          </a:p>
        </p:txBody>
      </p:sp>
      <p:sp>
        <p:nvSpPr>
          <p:cNvPr id="10" name="Title 1">
            <a:extLst>
              <a:ext uri="{FF2B5EF4-FFF2-40B4-BE49-F238E27FC236}">
                <a16:creationId xmlns:a16="http://schemas.microsoft.com/office/drawing/2014/main" id="{0765A12F-5FCA-4F4D-808E-671E35FB44EE}"/>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tx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15" name="Text Placeholder 10">
            <a:extLst>
              <a:ext uri="{FF2B5EF4-FFF2-40B4-BE49-F238E27FC236}">
                <a16:creationId xmlns:a16="http://schemas.microsoft.com/office/drawing/2014/main" id="{4BF8B66F-ABD9-3C41-BB43-425CC494FECE}"/>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tx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no image</a:t>
            </a:r>
          </a:p>
        </p:txBody>
      </p:sp>
      <p:pic>
        <p:nvPicPr>
          <p:cNvPr id="9" name="Picture 8">
            <a:extLst>
              <a:ext uri="{FF2B5EF4-FFF2-40B4-BE49-F238E27FC236}">
                <a16:creationId xmlns:a16="http://schemas.microsoft.com/office/drawing/2014/main" id="{8CCE3C1A-5AD3-CE4E-B719-FBD07BC3EA20}"/>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Tree>
    <p:extLst>
      <p:ext uri="{BB962C8B-B14F-4D97-AF65-F5344CB8AC3E}">
        <p14:creationId xmlns:p14="http://schemas.microsoft.com/office/powerpoint/2010/main" val="232306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 Image Right Colo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6A2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image on right side</a:t>
            </a:r>
          </a:p>
        </p:txBody>
      </p:sp>
      <p:sp>
        <p:nvSpPr>
          <p:cNvPr id="14" name="Footer Placeholder 6">
            <a:extLst>
              <a:ext uri="{FF2B5EF4-FFF2-40B4-BE49-F238E27FC236}">
                <a16:creationId xmlns:a16="http://schemas.microsoft.com/office/drawing/2014/main" id="{CAF2D9FD-E416-DA49-8F62-FF225AF43791}"/>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pic>
        <p:nvPicPr>
          <p:cNvPr id="17" name="Picture 16">
            <a:extLst>
              <a:ext uri="{FF2B5EF4-FFF2-40B4-BE49-F238E27FC236}">
                <a16:creationId xmlns:a16="http://schemas.microsoft.com/office/drawing/2014/main" id="{E241A96C-E40A-3345-ACE5-BDA2F3542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
        <p:nvSpPr>
          <p:cNvPr id="18" name="Slide Number Placeholder 3">
            <a:extLst>
              <a:ext uri="{FF2B5EF4-FFF2-40B4-BE49-F238E27FC236}">
                <a16:creationId xmlns:a16="http://schemas.microsoft.com/office/drawing/2014/main" id="{AEDA90E6-D1C4-2B4D-B402-A5E96922CFF9}"/>
              </a:ext>
            </a:extLst>
          </p:cNvPr>
          <p:cNvSpPr>
            <a:spLocks noGrp="1"/>
          </p:cNvSpPr>
          <p:nvPr>
            <p:ph type="sldNum" sz="quarter" idx="13"/>
          </p:nvPr>
        </p:nvSpPr>
        <p:spPr>
          <a:xfrm>
            <a:off x="10882992" y="6485218"/>
            <a:ext cx="470807" cy="365125"/>
          </a:xfrm>
        </p:spPr>
        <p:txBody>
          <a:bodyPr/>
          <a:lstStyle>
            <a:lvl1pPr>
              <a:defRPr>
                <a:solidFill>
                  <a:schemeClr val="bg1"/>
                </a:solidFill>
              </a:defRPr>
            </a:lvl1pPr>
          </a:lstStyle>
          <a:p>
            <a:fld id="{4291E4C0-E727-8843-9C52-CD3A63E1063C}" type="slidenum">
              <a:rPr lang="en-US" smtClean="0"/>
              <a:pPr/>
              <a:t>‹#›</a:t>
            </a:fld>
            <a:endParaRPr lang="en-US"/>
          </a:p>
        </p:txBody>
      </p:sp>
      <p:sp>
        <p:nvSpPr>
          <p:cNvPr id="19" name="Picture Placeholder 14">
            <a:extLst>
              <a:ext uri="{FF2B5EF4-FFF2-40B4-BE49-F238E27FC236}">
                <a16:creationId xmlns:a16="http://schemas.microsoft.com/office/drawing/2014/main" id="{127F033F-3746-914B-B301-5D2DA887BAB8}"/>
              </a:ext>
            </a:extLst>
          </p:cNvPr>
          <p:cNvSpPr>
            <a:spLocks noGrp="1"/>
          </p:cNvSpPr>
          <p:nvPr>
            <p:ph type="pic" sz="quarter" idx="14" hasCustomPrompt="1"/>
          </p:nvPr>
        </p:nvSpPr>
        <p:spPr>
          <a:xfrm>
            <a:off x="7033479"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spTree>
    <p:extLst>
      <p:ext uri="{BB962C8B-B14F-4D97-AF65-F5344CB8AC3E}">
        <p14:creationId xmlns:p14="http://schemas.microsoft.com/office/powerpoint/2010/main" val="97032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No Image Color 3">
    <p:bg>
      <p:bgPr>
        <a:solidFill>
          <a:srgbClr val="CFE3F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6A2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no image</a:t>
            </a:r>
          </a:p>
        </p:txBody>
      </p:sp>
      <p:sp>
        <p:nvSpPr>
          <p:cNvPr id="12" name="Footer Placeholder 6">
            <a:extLst>
              <a:ext uri="{FF2B5EF4-FFF2-40B4-BE49-F238E27FC236}">
                <a16:creationId xmlns:a16="http://schemas.microsoft.com/office/drawing/2014/main" id="{EF33A2C7-91E5-2445-93EB-DDB726C008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
        <p:nvSpPr>
          <p:cNvPr id="4" name="Slide Number Placeholder 3">
            <a:extLst>
              <a:ext uri="{FF2B5EF4-FFF2-40B4-BE49-F238E27FC236}">
                <a16:creationId xmlns:a16="http://schemas.microsoft.com/office/drawing/2014/main" id="{18662C7C-E386-3D45-9733-731BD975C5E0}"/>
              </a:ext>
            </a:extLst>
          </p:cNvPr>
          <p:cNvSpPr>
            <a:spLocks noGrp="1"/>
          </p:cNvSpPr>
          <p:nvPr>
            <p:ph type="sldNum" sz="quarter" idx="13"/>
          </p:nvPr>
        </p:nvSpPr>
        <p:spPr/>
        <p:txBody>
          <a:bodyPr/>
          <a:lstStyle>
            <a:lvl1pPr>
              <a:defRPr>
                <a:solidFill>
                  <a:schemeClr val="bg1"/>
                </a:solidFill>
              </a:defRPr>
            </a:lvl1pPr>
          </a:lstStyle>
          <a:p>
            <a:fld id="{4291E4C0-E727-8843-9C52-CD3A63E1063C}" type="slidenum">
              <a:rPr lang="en-US" smtClean="0"/>
              <a:pPr/>
              <a:t>‹#›</a:t>
            </a:fld>
            <a:endParaRPr lang="en-US"/>
          </a:p>
        </p:txBody>
      </p:sp>
      <p:pic>
        <p:nvPicPr>
          <p:cNvPr id="17" name="Picture 16">
            <a:extLst>
              <a:ext uri="{FF2B5EF4-FFF2-40B4-BE49-F238E27FC236}">
                <a16:creationId xmlns:a16="http://schemas.microsoft.com/office/drawing/2014/main" id="{C72E3E70-2F07-CB46-9B08-8685471C7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Tree>
    <p:extLst>
      <p:ext uri="{BB962C8B-B14F-4D97-AF65-F5344CB8AC3E}">
        <p14:creationId xmlns:p14="http://schemas.microsoft.com/office/powerpoint/2010/main" val="17752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Title + Image Right Colo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108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image on right side</a:t>
            </a:r>
          </a:p>
        </p:txBody>
      </p:sp>
      <p:sp>
        <p:nvSpPr>
          <p:cNvPr id="14" name="Footer Placeholder 6">
            <a:extLst>
              <a:ext uri="{FF2B5EF4-FFF2-40B4-BE49-F238E27FC236}">
                <a16:creationId xmlns:a16="http://schemas.microsoft.com/office/drawing/2014/main" id="{CAF2D9FD-E416-DA49-8F62-FF225AF43791}"/>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
        <p:nvSpPr>
          <p:cNvPr id="18" name="Slide Number Placeholder 3">
            <a:extLst>
              <a:ext uri="{FF2B5EF4-FFF2-40B4-BE49-F238E27FC236}">
                <a16:creationId xmlns:a16="http://schemas.microsoft.com/office/drawing/2014/main" id="{AEDA90E6-D1C4-2B4D-B402-A5E96922CFF9}"/>
              </a:ext>
            </a:extLst>
          </p:cNvPr>
          <p:cNvSpPr>
            <a:spLocks noGrp="1"/>
          </p:cNvSpPr>
          <p:nvPr>
            <p:ph type="sldNum" sz="quarter" idx="13"/>
          </p:nvPr>
        </p:nvSpPr>
        <p:spPr>
          <a:xfrm>
            <a:off x="10882992" y="6485218"/>
            <a:ext cx="470807" cy="365125"/>
          </a:xfrm>
        </p:spPr>
        <p:txBody>
          <a:bodyPr/>
          <a:lstStyle>
            <a:lvl1pPr>
              <a:defRPr>
                <a:solidFill>
                  <a:schemeClr val="bg1"/>
                </a:solidFill>
              </a:defRPr>
            </a:lvl1pPr>
          </a:lstStyle>
          <a:p>
            <a:fld id="{4291E4C0-E727-8843-9C52-CD3A63E1063C}" type="slidenum">
              <a:rPr lang="en-US" smtClean="0"/>
              <a:pPr/>
              <a:t>‹#›</a:t>
            </a:fld>
            <a:endParaRPr lang="en-US"/>
          </a:p>
        </p:txBody>
      </p:sp>
      <p:sp>
        <p:nvSpPr>
          <p:cNvPr id="19" name="Picture Placeholder 14">
            <a:extLst>
              <a:ext uri="{FF2B5EF4-FFF2-40B4-BE49-F238E27FC236}">
                <a16:creationId xmlns:a16="http://schemas.microsoft.com/office/drawing/2014/main" id="{127F033F-3746-914B-B301-5D2DA887BAB8}"/>
              </a:ext>
            </a:extLst>
          </p:cNvPr>
          <p:cNvSpPr>
            <a:spLocks noGrp="1"/>
          </p:cNvSpPr>
          <p:nvPr>
            <p:ph type="pic" sz="quarter" idx="14" hasCustomPrompt="1"/>
          </p:nvPr>
        </p:nvSpPr>
        <p:spPr>
          <a:xfrm>
            <a:off x="7033479"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pic>
        <p:nvPicPr>
          <p:cNvPr id="10" name="Picture 9">
            <a:extLst>
              <a:ext uri="{FF2B5EF4-FFF2-40B4-BE49-F238E27FC236}">
                <a16:creationId xmlns:a16="http://schemas.microsoft.com/office/drawing/2014/main" id="{2BE3CD31-5D61-A542-9254-C43A7A8A65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Tree>
    <p:extLst>
      <p:ext uri="{BB962C8B-B14F-4D97-AF65-F5344CB8AC3E}">
        <p14:creationId xmlns:p14="http://schemas.microsoft.com/office/powerpoint/2010/main" val="344764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Title No Image Color 3">
    <p:bg>
      <p:bgPr>
        <a:solidFill>
          <a:srgbClr val="CFE3F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108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no image</a:t>
            </a:r>
          </a:p>
        </p:txBody>
      </p:sp>
      <p:sp>
        <p:nvSpPr>
          <p:cNvPr id="12" name="Footer Placeholder 6">
            <a:extLst>
              <a:ext uri="{FF2B5EF4-FFF2-40B4-BE49-F238E27FC236}">
                <a16:creationId xmlns:a16="http://schemas.microsoft.com/office/drawing/2014/main" id="{EF33A2C7-91E5-2445-93EB-DDB726C008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
        <p:nvSpPr>
          <p:cNvPr id="4" name="Slide Number Placeholder 3">
            <a:extLst>
              <a:ext uri="{FF2B5EF4-FFF2-40B4-BE49-F238E27FC236}">
                <a16:creationId xmlns:a16="http://schemas.microsoft.com/office/drawing/2014/main" id="{18662C7C-E386-3D45-9733-731BD975C5E0}"/>
              </a:ext>
            </a:extLst>
          </p:cNvPr>
          <p:cNvSpPr>
            <a:spLocks noGrp="1"/>
          </p:cNvSpPr>
          <p:nvPr>
            <p:ph type="sldNum" sz="quarter" idx="13"/>
          </p:nvPr>
        </p:nvSpPr>
        <p:spPr/>
        <p:txBody>
          <a:bodyPr/>
          <a:lstStyle>
            <a:lvl1pPr>
              <a:defRPr>
                <a:solidFill>
                  <a:schemeClr val="bg1"/>
                </a:solidFill>
              </a:defRPr>
            </a:lvl1pPr>
          </a:lstStyle>
          <a:p>
            <a:fld id="{4291E4C0-E727-8843-9C52-CD3A63E1063C}" type="slidenum">
              <a:rPr lang="en-US" smtClean="0"/>
              <a:pPr/>
              <a:t>‹#›</a:t>
            </a:fld>
            <a:endParaRPr lang="en-US"/>
          </a:p>
        </p:txBody>
      </p:sp>
      <p:pic>
        <p:nvPicPr>
          <p:cNvPr id="8" name="Picture 7">
            <a:extLst>
              <a:ext uri="{FF2B5EF4-FFF2-40B4-BE49-F238E27FC236}">
                <a16:creationId xmlns:a16="http://schemas.microsoft.com/office/drawing/2014/main" id="{155B1D0D-2E31-1D40-9AF5-F9458FCE04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Tree>
    <p:extLst>
      <p:ext uri="{BB962C8B-B14F-4D97-AF65-F5344CB8AC3E}">
        <p14:creationId xmlns:p14="http://schemas.microsoft.com/office/powerpoint/2010/main" val="426431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 Image Right Colo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0F7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image on right side</a:t>
            </a:r>
          </a:p>
        </p:txBody>
      </p:sp>
      <p:sp>
        <p:nvSpPr>
          <p:cNvPr id="14" name="Footer Placeholder 6">
            <a:extLst>
              <a:ext uri="{FF2B5EF4-FFF2-40B4-BE49-F238E27FC236}">
                <a16:creationId xmlns:a16="http://schemas.microsoft.com/office/drawing/2014/main" id="{CAF2D9FD-E416-DA49-8F62-FF225AF43791}"/>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
        <p:nvSpPr>
          <p:cNvPr id="18" name="Slide Number Placeholder 3">
            <a:extLst>
              <a:ext uri="{FF2B5EF4-FFF2-40B4-BE49-F238E27FC236}">
                <a16:creationId xmlns:a16="http://schemas.microsoft.com/office/drawing/2014/main" id="{AEDA90E6-D1C4-2B4D-B402-A5E96922CFF9}"/>
              </a:ext>
            </a:extLst>
          </p:cNvPr>
          <p:cNvSpPr>
            <a:spLocks noGrp="1"/>
          </p:cNvSpPr>
          <p:nvPr>
            <p:ph type="sldNum" sz="quarter" idx="13"/>
          </p:nvPr>
        </p:nvSpPr>
        <p:spPr>
          <a:xfrm>
            <a:off x="10882992" y="6485218"/>
            <a:ext cx="470807" cy="365125"/>
          </a:xfrm>
        </p:spPr>
        <p:txBody>
          <a:bodyPr/>
          <a:lstStyle>
            <a:lvl1pPr>
              <a:defRPr>
                <a:solidFill>
                  <a:schemeClr val="bg1"/>
                </a:solidFill>
              </a:defRPr>
            </a:lvl1pPr>
          </a:lstStyle>
          <a:p>
            <a:fld id="{4291E4C0-E727-8843-9C52-CD3A63E1063C}" type="slidenum">
              <a:rPr lang="en-US" smtClean="0"/>
              <a:pPr/>
              <a:t>‹#›</a:t>
            </a:fld>
            <a:endParaRPr lang="en-US"/>
          </a:p>
        </p:txBody>
      </p:sp>
      <p:sp>
        <p:nvSpPr>
          <p:cNvPr id="19" name="Picture Placeholder 14">
            <a:extLst>
              <a:ext uri="{FF2B5EF4-FFF2-40B4-BE49-F238E27FC236}">
                <a16:creationId xmlns:a16="http://schemas.microsoft.com/office/drawing/2014/main" id="{127F033F-3746-914B-B301-5D2DA887BAB8}"/>
              </a:ext>
            </a:extLst>
          </p:cNvPr>
          <p:cNvSpPr>
            <a:spLocks noGrp="1"/>
          </p:cNvSpPr>
          <p:nvPr>
            <p:ph type="pic" sz="quarter" idx="14" hasCustomPrompt="1"/>
          </p:nvPr>
        </p:nvSpPr>
        <p:spPr>
          <a:xfrm>
            <a:off x="7033479"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pic>
        <p:nvPicPr>
          <p:cNvPr id="10" name="Picture 9">
            <a:extLst>
              <a:ext uri="{FF2B5EF4-FFF2-40B4-BE49-F238E27FC236}">
                <a16:creationId xmlns:a16="http://schemas.microsoft.com/office/drawing/2014/main" id="{4853CEE3-F48B-8B4E-A9A2-6D47C44DAA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Tree>
    <p:extLst>
      <p:ext uri="{BB962C8B-B14F-4D97-AF65-F5344CB8AC3E}">
        <p14:creationId xmlns:p14="http://schemas.microsoft.com/office/powerpoint/2010/main" val="311720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Title No Image Color 3">
    <p:bg>
      <p:bgPr>
        <a:solidFill>
          <a:srgbClr val="CFE3F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0F7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097759" cy="1851782"/>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a:t>Section</a:t>
            </a:r>
            <a:br>
              <a:rPr lang="en-US"/>
            </a:br>
            <a:r>
              <a:rPr lang="en-US"/>
              <a:t>Title Screen</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18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Sub headline with no image</a:t>
            </a:r>
          </a:p>
        </p:txBody>
      </p:sp>
      <p:sp>
        <p:nvSpPr>
          <p:cNvPr id="12" name="Footer Placeholder 6">
            <a:extLst>
              <a:ext uri="{FF2B5EF4-FFF2-40B4-BE49-F238E27FC236}">
                <a16:creationId xmlns:a16="http://schemas.microsoft.com/office/drawing/2014/main" id="{EF33A2C7-91E5-2445-93EB-DDB726C008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
        <p:nvSpPr>
          <p:cNvPr id="4" name="Slide Number Placeholder 3">
            <a:extLst>
              <a:ext uri="{FF2B5EF4-FFF2-40B4-BE49-F238E27FC236}">
                <a16:creationId xmlns:a16="http://schemas.microsoft.com/office/drawing/2014/main" id="{18662C7C-E386-3D45-9733-731BD975C5E0}"/>
              </a:ext>
            </a:extLst>
          </p:cNvPr>
          <p:cNvSpPr>
            <a:spLocks noGrp="1"/>
          </p:cNvSpPr>
          <p:nvPr>
            <p:ph type="sldNum" sz="quarter" idx="13"/>
          </p:nvPr>
        </p:nvSpPr>
        <p:spPr/>
        <p:txBody>
          <a:bodyPr/>
          <a:lstStyle>
            <a:lvl1pPr>
              <a:defRPr>
                <a:solidFill>
                  <a:schemeClr val="bg1"/>
                </a:solidFill>
              </a:defRPr>
            </a:lvl1pPr>
          </a:lstStyle>
          <a:p>
            <a:fld id="{4291E4C0-E727-8843-9C52-CD3A63E1063C}" type="slidenum">
              <a:rPr lang="en-US" smtClean="0"/>
              <a:pPr/>
              <a:t>‹#›</a:t>
            </a:fld>
            <a:endParaRPr lang="en-US"/>
          </a:p>
        </p:txBody>
      </p:sp>
      <p:pic>
        <p:nvPicPr>
          <p:cNvPr id="8" name="Picture 7">
            <a:extLst>
              <a:ext uri="{FF2B5EF4-FFF2-40B4-BE49-F238E27FC236}">
                <a16:creationId xmlns:a16="http://schemas.microsoft.com/office/drawing/2014/main" id="{AAF2F21B-5EDF-1240-8693-3824401E9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601" y="873393"/>
            <a:ext cx="2405745" cy="549648"/>
          </a:xfrm>
          <a:prstGeom prst="rect">
            <a:avLst/>
          </a:prstGeom>
        </p:spPr>
      </p:pic>
    </p:spTree>
    <p:extLst>
      <p:ext uri="{BB962C8B-B14F-4D97-AF65-F5344CB8AC3E}">
        <p14:creationId xmlns:p14="http://schemas.microsoft.com/office/powerpoint/2010/main" val="205768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DF69AC7-E409-C341-BCE8-CD27978718DD}"/>
              </a:ext>
            </a:extLst>
          </p:cNvPr>
          <p:cNvSpPr>
            <a:spLocks noGrp="1"/>
          </p:cNvSpPr>
          <p:nvPr>
            <p:ph type="title" hasCustomPrompt="1"/>
          </p:nvPr>
        </p:nvSpPr>
        <p:spPr>
          <a:xfrm>
            <a:off x="647700" y="1960880"/>
            <a:ext cx="4015740" cy="2956560"/>
          </a:xfrm>
          <a:prstGeom prst="rect">
            <a:avLst/>
          </a:prstGeom>
        </p:spPr>
        <p:txBody>
          <a:bodyPr anchor="ctr"/>
          <a:lstStyle>
            <a:lvl1pPr>
              <a:defRPr sz="7200" b="1">
                <a:latin typeface="Arial" panose="020B0604020202020204" pitchFamily="34" charset="0"/>
                <a:cs typeface="Arial" panose="020B0604020202020204" pitchFamily="34" charset="0"/>
              </a:defRPr>
            </a:lvl1pPr>
          </a:lstStyle>
          <a:p>
            <a:r>
              <a:rPr lang="en-US"/>
              <a:t>Agenda</a:t>
            </a:r>
          </a:p>
        </p:txBody>
      </p:sp>
      <p:sp>
        <p:nvSpPr>
          <p:cNvPr id="7" name="Text Placeholder 10">
            <a:extLst>
              <a:ext uri="{FF2B5EF4-FFF2-40B4-BE49-F238E27FC236}">
                <a16:creationId xmlns:a16="http://schemas.microsoft.com/office/drawing/2014/main" id="{519F131F-A95A-DB45-9A3E-831BFBA7CBF7}"/>
              </a:ext>
            </a:extLst>
          </p:cNvPr>
          <p:cNvSpPr>
            <a:spLocks noGrp="1"/>
          </p:cNvSpPr>
          <p:nvPr>
            <p:ph type="body" sz="quarter" idx="12"/>
          </p:nvPr>
        </p:nvSpPr>
        <p:spPr>
          <a:xfrm>
            <a:off x="5374640" y="924560"/>
            <a:ext cx="6169660" cy="5019040"/>
          </a:xfrm>
          <a:prstGeom prst="rect">
            <a:avLst/>
          </a:prstGeom>
        </p:spPr>
        <p:txBody>
          <a:bodyPr anchor="ctr"/>
          <a:lstStyle>
            <a:lvl1pPr>
              <a:defRPr sz="2000" b="1">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Edit Master text styles</a:t>
            </a:r>
          </a:p>
        </p:txBody>
      </p:sp>
      <p:sp>
        <p:nvSpPr>
          <p:cNvPr id="4" name="Slide Number Placeholder 3">
            <a:extLst>
              <a:ext uri="{FF2B5EF4-FFF2-40B4-BE49-F238E27FC236}">
                <a16:creationId xmlns:a16="http://schemas.microsoft.com/office/drawing/2014/main" id="{10840269-C9C1-F449-A4C6-658ADC25C5DA}"/>
              </a:ext>
            </a:extLst>
          </p:cNvPr>
          <p:cNvSpPr>
            <a:spLocks noGrp="1"/>
          </p:cNvSpPr>
          <p:nvPr>
            <p:ph type="sldNum" sz="quarter" idx="13"/>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342873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itle + floating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4887937" cy="1851782"/>
          </a:xfrm>
          <a:prstGeom prst="rect">
            <a:avLst/>
          </a:prstGeom>
        </p:spPr>
        <p:txBody>
          <a:bodyPr/>
          <a:lstStyle>
            <a:lvl1pPr>
              <a:defRPr sz="6000" b="1">
                <a:latin typeface="Arial" panose="020B0604020202020204" pitchFamily="34" charset="0"/>
                <a:cs typeface="Arial" panose="020B0604020202020204" pitchFamily="34" charset="0"/>
              </a:defRPr>
            </a:lvl1pPr>
          </a:lstStyle>
          <a:p>
            <a:r>
              <a:rPr lang="en-US"/>
              <a:t>Large title + right image</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700" y="4230467"/>
            <a:ext cx="4388534" cy="531447"/>
          </a:xfrm>
          <a:prstGeom prst="rect">
            <a:avLst/>
          </a:prstGeom>
        </p:spPr>
        <p:txBody>
          <a:bodyPr anchor="t" anchorCtr="0"/>
          <a:lstStyle>
            <a:lvl1pPr marL="0" indent="0">
              <a:buNone/>
              <a:defRPr sz="20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Optional sub text here</a:t>
            </a:r>
          </a:p>
        </p:txBody>
      </p:sp>
      <p:sp>
        <p:nvSpPr>
          <p:cNvPr id="16" name="Picture Placeholder 14">
            <a:extLst>
              <a:ext uri="{FF2B5EF4-FFF2-40B4-BE49-F238E27FC236}">
                <a16:creationId xmlns:a16="http://schemas.microsoft.com/office/drawing/2014/main" id="{068116B4-2682-084A-BE18-ED248D023CCE}"/>
              </a:ext>
            </a:extLst>
          </p:cNvPr>
          <p:cNvSpPr>
            <a:spLocks noGrp="1"/>
          </p:cNvSpPr>
          <p:nvPr>
            <p:ph type="pic" sz="quarter" idx="13" hasCustomPrompt="1"/>
          </p:nvPr>
        </p:nvSpPr>
        <p:spPr>
          <a:xfrm>
            <a:off x="6951663"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sp>
        <p:nvSpPr>
          <p:cNvPr id="2" name="Slide Number Placeholder 1">
            <a:extLst>
              <a:ext uri="{FF2B5EF4-FFF2-40B4-BE49-F238E27FC236}">
                <a16:creationId xmlns:a16="http://schemas.microsoft.com/office/drawing/2014/main" id="{DE6535F7-1639-EB4C-9C82-5D2B2739CFBF}"/>
              </a:ext>
            </a:extLst>
          </p:cNvPr>
          <p:cNvSpPr>
            <a:spLocks noGrp="1"/>
          </p:cNvSpPr>
          <p:nvPr>
            <p:ph type="sldNum" sz="quarter" idx="14"/>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224077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CREEN OPTION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FEE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224369"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V1</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1805037"/>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cxnSp>
        <p:nvCxnSpPr>
          <p:cNvPr id="20" name="Straight Connector 19">
            <a:extLst>
              <a:ext uri="{FF2B5EF4-FFF2-40B4-BE49-F238E27FC236}">
                <a16:creationId xmlns:a16="http://schemas.microsoft.com/office/drawing/2014/main" id="{379EDCEA-A520-A241-A904-0FFA7F0C3B30}"/>
              </a:ext>
            </a:extLst>
          </p:cNvPr>
          <p:cNvCxnSpPr/>
          <p:nvPr userDrawn="1"/>
        </p:nvCxnSpPr>
        <p:spPr>
          <a:xfrm>
            <a:off x="386576" y="6446864"/>
            <a:ext cx="11351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6">
            <a:extLst>
              <a:ext uri="{FF2B5EF4-FFF2-40B4-BE49-F238E27FC236}">
                <a16:creationId xmlns:a16="http://schemas.microsoft.com/office/drawing/2014/main" id="{5438B375-A67E-B643-A3A4-BCF4DBA6F1E7}"/>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solidFill>
              </a:rPr>
              <a:t>Copyright © 2021 NortonLifeLock Inc. All rights reserved.</a:t>
            </a:r>
          </a:p>
        </p:txBody>
      </p:sp>
      <p:sp>
        <p:nvSpPr>
          <p:cNvPr id="4" name="Slide Number Placeholder 3">
            <a:extLst>
              <a:ext uri="{FF2B5EF4-FFF2-40B4-BE49-F238E27FC236}">
                <a16:creationId xmlns:a16="http://schemas.microsoft.com/office/drawing/2014/main" id="{DA51E320-7332-DE4A-B00E-7E19A0845708}"/>
              </a:ext>
            </a:extLst>
          </p:cNvPr>
          <p:cNvSpPr>
            <a:spLocks noGrp="1"/>
          </p:cNvSpPr>
          <p:nvPr>
            <p:ph type="sldNum" sz="quarter" idx="16"/>
          </p:nvPr>
        </p:nvSpPr>
        <p:spPr/>
        <p:txBody>
          <a:bodyPr/>
          <a:lstStyle>
            <a:lvl1pPr>
              <a:defRPr>
                <a:solidFill>
                  <a:schemeClr val="tx1"/>
                </a:solidFill>
              </a:defRPr>
            </a:lvl1pPr>
          </a:lstStyle>
          <a:p>
            <a:fld id="{4291E4C0-E727-8843-9C52-CD3A63E1063C}" type="slidenum">
              <a:rPr lang="en-US" smtClean="0"/>
              <a:pPr/>
              <a:t>‹#›</a:t>
            </a:fld>
            <a:endParaRPr lang="en-US"/>
          </a:p>
        </p:txBody>
      </p:sp>
      <p:pic>
        <p:nvPicPr>
          <p:cNvPr id="11" name="Picture 10">
            <a:extLst>
              <a:ext uri="{FF2B5EF4-FFF2-40B4-BE49-F238E27FC236}">
                <a16:creationId xmlns:a16="http://schemas.microsoft.com/office/drawing/2014/main" id="{4E26A47F-53FD-9744-9369-79D466E1C1AF}"/>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
        <p:nvSpPr>
          <p:cNvPr id="13" name="Rounded Rectangle 12">
            <a:extLst>
              <a:ext uri="{FF2B5EF4-FFF2-40B4-BE49-F238E27FC236}">
                <a16:creationId xmlns:a16="http://schemas.microsoft.com/office/drawing/2014/main" id="{2BF5C94F-0716-394B-BDB5-6C0E1806BF56}"/>
              </a:ext>
            </a:extLst>
          </p:cNvPr>
          <p:cNvSpPr>
            <a:spLocks/>
          </p:cNvSpPr>
          <p:nvPr userDrawn="1"/>
        </p:nvSpPr>
        <p:spPr>
          <a:xfrm>
            <a:off x="7040880" y="712033"/>
            <a:ext cx="4772026" cy="5175504"/>
          </a:xfrm>
          <a:prstGeom prst="roundRect">
            <a:avLst>
              <a:gd name="adj" fmla="val 5987"/>
            </a:avLst>
          </a:prstGeom>
          <a:blipFill dpi="0" rotWithShape="1">
            <a:blip r:embed="rId3" cstate="screen">
              <a:extLst>
                <a:ext uri="{28A0092B-C50C-407E-A947-70E740481C1C}">
                  <a14:useLocalDpi xmlns:a14="http://schemas.microsoft.com/office/drawing/2010/main"/>
                </a:ext>
              </a:extLst>
            </a:blip>
            <a:srcRect/>
            <a:stretch>
              <a:fillRect l="-20501" t="-280" r="-39545" b="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66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Title +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4740378" cy="1851782"/>
          </a:xfrm>
          <a:prstGeom prst="rect">
            <a:avLst/>
          </a:prstGeom>
        </p:spPr>
        <p:txBody>
          <a:bodyPr/>
          <a:lstStyle>
            <a:lvl1pPr>
              <a:defRPr sz="6000" b="1">
                <a:latin typeface="Arial" panose="020B0604020202020204" pitchFamily="34" charset="0"/>
                <a:cs typeface="Arial" panose="020B0604020202020204" pitchFamily="34" charset="0"/>
              </a:defRPr>
            </a:lvl1pPr>
          </a:lstStyle>
          <a:p>
            <a:r>
              <a:rPr lang="en-US"/>
              <a:t>Large title no image</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700" y="4230467"/>
            <a:ext cx="4388534" cy="531447"/>
          </a:xfrm>
          <a:prstGeom prst="rect">
            <a:avLst/>
          </a:prstGeom>
        </p:spPr>
        <p:txBody>
          <a:bodyPr anchor="t" anchorCtr="0"/>
          <a:lstStyle>
            <a:lvl1pPr marL="0" indent="0">
              <a:buNone/>
              <a:defRPr sz="20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Optional sub text here</a:t>
            </a:r>
          </a:p>
        </p:txBody>
      </p:sp>
      <p:sp>
        <p:nvSpPr>
          <p:cNvPr id="2" name="Slide Number Placeholder 1">
            <a:extLst>
              <a:ext uri="{FF2B5EF4-FFF2-40B4-BE49-F238E27FC236}">
                <a16:creationId xmlns:a16="http://schemas.microsoft.com/office/drawing/2014/main" id="{1A50F164-8DBE-484B-A1D9-7E780A882D53}"/>
              </a:ext>
            </a:extLst>
          </p:cNvPr>
          <p:cNvSpPr>
            <a:spLocks noGrp="1"/>
          </p:cNvSpPr>
          <p:nvPr>
            <p:ph type="sldNum" sz="quarter" idx="13"/>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189306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FD6B6AE8-82D6-E147-9372-F80FAD9042AD}"/>
              </a:ext>
            </a:extLst>
          </p:cNvPr>
          <p:cNvSpPr>
            <a:spLocks noGrp="1"/>
          </p:cNvSpPr>
          <p:nvPr>
            <p:ph type="body" sz="quarter" idx="12"/>
          </p:nvPr>
        </p:nvSpPr>
        <p:spPr>
          <a:xfrm>
            <a:off x="647700" y="1295400"/>
            <a:ext cx="10896600" cy="4648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0042D20E-8185-B448-BB4A-B526D700122E}"/>
              </a:ext>
            </a:extLst>
          </p:cNvPr>
          <p:cNvSpPr>
            <a:spLocks noGrp="1"/>
          </p:cNvSpPr>
          <p:nvPr>
            <p:ph type="title"/>
          </p:nvPr>
        </p:nvSpPr>
        <p:spPr>
          <a:xfrm>
            <a:off x="647700" y="581929"/>
            <a:ext cx="10896600" cy="571621"/>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1B13123F-E6BE-BC4F-8E6A-2BEF4D6C32DA}"/>
              </a:ext>
            </a:extLst>
          </p:cNvPr>
          <p:cNvSpPr>
            <a:spLocks noGrp="1"/>
          </p:cNvSpPr>
          <p:nvPr>
            <p:ph type="sldNum" sz="quarter" idx="13"/>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3695328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 floating Image right ">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FD6B6AE8-82D6-E147-9372-F80FAD9042AD}"/>
              </a:ext>
            </a:extLst>
          </p:cNvPr>
          <p:cNvSpPr>
            <a:spLocks noGrp="1"/>
          </p:cNvSpPr>
          <p:nvPr>
            <p:ph type="body" sz="quarter" idx="12"/>
          </p:nvPr>
        </p:nvSpPr>
        <p:spPr>
          <a:xfrm>
            <a:off x="647700" y="1295400"/>
            <a:ext cx="6062589" cy="4648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0042D20E-8185-B448-BB4A-B526D700122E}"/>
              </a:ext>
            </a:extLst>
          </p:cNvPr>
          <p:cNvSpPr>
            <a:spLocks noGrp="1"/>
          </p:cNvSpPr>
          <p:nvPr>
            <p:ph type="title"/>
          </p:nvPr>
        </p:nvSpPr>
        <p:spPr>
          <a:xfrm>
            <a:off x="647700" y="581929"/>
            <a:ext cx="5359205" cy="571621"/>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9" name="Picture Placeholder 14">
            <a:extLst>
              <a:ext uri="{FF2B5EF4-FFF2-40B4-BE49-F238E27FC236}">
                <a16:creationId xmlns:a16="http://schemas.microsoft.com/office/drawing/2014/main" id="{F81A1966-15DF-964D-8DCB-21B1A53FA54A}"/>
              </a:ext>
            </a:extLst>
          </p:cNvPr>
          <p:cNvSpPr>
            <a:spLocks noGrp="1"/>
          </p:cNvSpPr>
          <p:nvPr>
            <p:ph type="pic" sz="quarter" idx="13" hasCustomPrompt="1"/>
          </p:nvPr>
        </p:nvSpPr>
        <p:spPr>
          <a:xfrm>
            <a:off x="6951663"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sp>
        <p:nvSpPr>
          <p:cNvPr id="2" name="Slide Number Placeholder 1">
            <a:extLst>
              <a:ext uri="{FF2B5EF4-FFF2-40B4-BE49-F238E27FC236}">
                <a16:creationId xmlns:a16="http://schemas.microsoft.com/office/drawing/2014/main" id="{A16D508D-FD5A-A84A-9B41-E4747268FF11}"/>
              </a:ext>
            </a:extLst>
          </p:cNvPr>
          <p:cNvSpPr>
            <a:spLocks noGrp="1"/>
          </p:cNvSpPr>
          <p:nvPr>
            <p:ph type="sldNum" sz="quarter" idx="14"/>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1925946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A57DD7FB-C15E-1541-9AE2-2CB873182CC3}"/>
              </a:ext>
            </a:extLst>
          </p:cNvPr>
          <p:cNvSpPr>
            <a:spLocks noGrp="1"/>
          </p:cNvSpPr>
          <p:nvPr>
            <p:ph type="body" sz="quarter" idx="12"/>
          </p:nvPr>
        </p:nvSpPr>
        <p:spPr>
          <a:xfrm>
            <a:off x="647699" y="1295400"/>
            <a:ext cx="5120640" cy="4648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2BCAAE1A-608B-9749-B925-C4A700F3413F}"/>
              </a:ext>
            </a:extLst>
          </p:cNvPr>
          <p:cNvSpPr>
            <a:spLocks noGrp="1"/>
          </p:cNvSpPr>
          <p:nvPr>
            <p:ph type="body" sz="quarter" idx="13"/>
          </p:nvPr>
        </p:nvSpPr>
        <p:spPr>
          <a:xfrm>
            <a:off x="6418385" y="1295400"/>
            <a:ext cx="5120640" cy="4648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700" y="581930"/>
            <a:ext cx="10896600" cy="36576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Title + Two Columns Bullet Style</a:t>
            </a:r>
          </a:p>
        </p:txBody>
      </p:sp>
      <p:sp>
        <p:nvSpPr>
          <p:cNvPr id="2" name="Slide Number Placeholder 1">
            <a:extLst>
              <a:ext uri="{FF2B5EF4-FFF2-40B4-BE49-F238E27FC236}">
                <a16:creationId xmlns:a16="http://schemas.microsoft.com/office/drawing/2014/main" id="{3D536757-A051-E541-A081-C2B90A8E1654}"/>
              </a:ext>
            </a:extLst>
          </p:cNvPr>
          <p:cNvSpPr>
            <a:spLocks noGrp="1"/>
          </p:cNvSpPr>
          <p:nvPr>
            <p:ph type="sldNum" sz="quarter" idx="14"/>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354201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to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700" y="581930"/>
            <a:ext cx="10896600" cy="36576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Top title only</a:t>
            </a:r>
          </a:p>
        </p:txBody>
      </p:sp>
      <p:sp>
        <p:nvSpPr>
          <p:cNvPr id="2" name="Slide Number Placeholder 1">
            <a:extLst>
              <a:ext uri="{FF2B5EF4-FFF2-40B4-BE49-F238E27FC236}">
                <a16:creationId xmlns:a16="http://schemas.microsoft.com/office/drawing/2014/main" id="{11884BB6-8127-534C-B93E-4AB61DC67D16}"/>
              </a:ext>
            </a:extLst>
          </p:cNvPr>
          <p:cNvSpPr>
            <a:spLocks noGrp="1"/>
          </p:cNvSpPr>
          <p:nvPr>
            <p:ph type="sldNum" sz="quarter" idx="10"/>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231645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 titles">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EA8B1F13-AE7B-7041-B871-F1B9B1CF7B74}"/>
              </a:ext>
            </a:extLst>
          </p:cNvPr>
          <p:cNvSpPr>
            <a:spLocks noGrp="1"/>
          </p:cNvSpPr>
          <p:nvPr>
            <p:ph type="pic" sz="quarter" idx="18" hasCustomPrompt="1"/>
          </p:nvPr>
        </p:nvSpPr>
        <p:spPr>
          <a:xfrm>
            <a:off x="1610861" y="2384830"/>
            <a:ext cx="2273300" cy="2268538"/>
          </a:xfrm>
          <a:prstGeom prst="ellipse">
            <a:avLst/>
          </a:prstGeom>
          <a:ln w="50800">
            <a:solidFill>
              <a:srgbClr val="108389"/>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23" name="Picture Placeholder 22">
            <a:extLst>
              <a:ext uri="{FF2B5EF4-FFF2-40B4-BE49-F238E27FC236}">
                <a16:creationId xmlns:a16="http://schemas.microsoft.com/office/drawing/2014/main" id="{C79AA56C-1795-3C43-95E1-1C16DF2B5DBB}"/>
              </a:ext>
            </a:extLst>
          </p:cNvPr>
          <p:cNvSpPr>
            <a:spLocks noGrp="1"/>
          </p:cNvSpPr>
          <p:nvPr>
            <p:ph type="pic" sz="quarter" idx="12" hasCustomPrompt="1"/>
          </p:nvPr>
        </p:nvSpPr>
        <p:spPr>
          <a:xfrm>
            <a:off x="4915082" y="2384830"/>
            <a:ext cx="2273300" cy="2268538"/>
          </a:xfrm>
          <a:prstGeom prst="ellipse">
            <a:avLst/>
          </a:prstGeom>
          <a:ln w="50800">
            <a:solidFill>
              <a:srgbClr val="FF9176"/>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11" name="Rounded Rectangle 10">
            <a:extLst>
              <a:ext uri="{FF2B5EF4-FFF2-40B4-BE49-F238E27FC236}">
                <a16:creationId xmlns:a16="http://schemas.microsoft.com/office/drawing/2014/main" id="{E955B98B-D9FD-9149-8359-87D6EC2284D5}"/>
              </a:ext>
            </a:extLst>
          </p:cNvPr>
          <p:cNvSpPr/>
          <p:nvPr userDrawn="1"/>
        </p:nvSpPr>
        <p:spPr>
          <a:xfrm>
            <a:off x="5121732" y="4808263"/>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4">
            <a:extLst>
              <a:ext uri="{FF2B5EF4-FFF2-40B4-BE49-F238E27FC236}">
                <a16:creationId xmlns:a16="http://schemas.microsoft.com/office/drawing/2014/main" id="{4E350614-1C70-7A46-9257-DC2244F59ABD}"/>
              </a:ext>
            </a:extLst>
          </p:cNvPr>
          <p:cNvSpPr>
            <a:spLocks noGrp="1"/>
          </p:cNvSpPr>
          <p:nvPr>
            <p:ph type="body" sz="quarter" idx="14" hasCustomPrompt="1"/>
          </p:nvPr>
        </p:nvSpPr>
        <p:spPr>
          <a:xfrm>
            <a:off x="5200637" y="5138549"/>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5" name="Text Placeholder 24">
            <a:extLst>
              <a:ext uri="{FF2B5EF4-FFF2-40B4-BE49-F238E27FC236}">
                <a16:creationId xmlns:a16="http://schemas.microsoft.com/office/drawing/2014/main" id="{9C6DB261-B591-F049-940C-C36A63A3F142}"/>
              </a:ext>
            </a:extLst>
          </p:cNvPr>
          <p:cNvSpPr>
            <a:spLocks noGrp="1"/>
          </p:cNvSpPr>
          <p:nvPr>
            <p:ph type="body" sz="quarter" idx="13" hasCustomPrompt="1"/>
          </p:nvPr>
        </p:nvSpPr>
        <p:spPr>
          <a:xfrm>
            <a:off x="5200637" y="4932134"/>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7" name="Picture Placeholder 22">
            <a:extLst>
              <a:ext uri="{FF2B5EF4-FFF2-40B4-BE49-F238E27FC236}">
                <a16:creationId xmlns:a16="http://schemas.microsoft.com/office/drawing/2014/main" id="{D34A1421-000E-564D-97F8-A02B3887ACE4}"/>
              </a:ext>
            </a:extLst>
          </p:cNvPr>
          <p:cNvSpPr>
            <a:spLocks noGrp="1"/>
          </p:cNvSpPr>
          <p:nvPr>
            <p:ph type="pic" sz="quarter" idx="15" hasCustomPrompt="1"/>
          </p:nvPr>
        </p:nvSpPr>
        <p:spPr>
          <a:xfrm>
            <a:off x="8219303" y="2384830"/>
            <a:ext cx="2273300" cy="2268538"/>
          </a:xfrm>
          <a:prstGeom prst="ellipse">
            <a:avLst/>
          </a:prstGeom>
          <a:ln w="50800">
            <a:solidFill>
              <a:srgbClr val="555551"/>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28" name="Rounded Rectangle 27">
            <a:extLst>
              <a:ext uri="{FF2B5EF4-FFF2-40B4-BE49-F238E27FC236}">
                <a16:creationId xmlns:a16="http://schemas.microsoft.com/office/drawing/2014/main" id="{1E5D89CC-510A-F54F-AACC-1C8FFEDE86CD}"/>
              </a:ext>
            </a:extLst>
          </p:cNvPr>
          <p:cNvSpPr/>
          <p:nvPr userDrawn="1"/>
        </p:nvSpPr>
        <p:spPr>
          <a:xfrm>
            <a:off x="8425633" y="4808263"/>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4">
            <a:extLst>
              <a:ext uri="{FF2B5EF4-FFF2-40B4-BE49-F238E27FC236}">
                <a16:creationId xmlns:a16="http://schemas.microsoft.com/office/drawing/2014/main" id="{AEE59126-BF63-7340-8C4A-572A0D7589DC}"/>
              </a:ext>
            </a:extLst>
          </p:cNvPr>
          <p:cNvSpPr>
            <a:spLocks noGrp="1"/>
          </p:cNvSpPr>
          <p:nvPr>
            <p:ph type="body" sz="quarter" idx="16" hasCustomPrompt="1"/>
          </p:nvPr>
        </p:nvSpPr>
        <p:spPr>
          <a:xfrm>
            <a:off x="8504538" y="5138549"/>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0" name="Text Placeholder 24">
            <a:extLst>
              <a:ext uri="{FF2B5EF4-FFF2-40B4-BE49-F238E27FC236}">
                <a16:creationId xmlns:a16="http://schemas.microsoft.com/office/drawing/2014/main" id="{638651AE-A913-0A41-B13B-6239E616CFFB}"/>
              </a:ext>
            </a:extLst>
          </p:cNvPr>
          <p:cNvSpPr>
            <a:spLocks noGrp="1"/>
          </p:cNvSpPr>
          <p:nvPr>
            <p:ph type="body" sz="quarter" idx="17" hasCustomPrompt="1"/>
          </p:nvPr>
        </p:nvSpPr>
        <p:spPr>
          <a:xfrm>
            <a:off x="8504538" y="4932134"/>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2" name="Rounded Rectangle 31">
            <a:extLst>
              <a:ext uri="{FF2B5EF4-FFF2-40B4-BE49-F238E27FC236}">
                <a16:creationId xmlns:a16="http://schemas.microsoft.com/office/drawing/2014/main" id="{6CBDED6F-7346-E942-BA86-679B99968F18}"/>
              </a:ext>
            </a:extLst>
          </p:cNvPr>
          <p:cNvSpPr/>
          <p:nvPr userDrawn="1"/>
        </p:nvSpPr>
        <p:spPr>
          <a:xfrm>
            <a:off x="1838652" y="4814568"/>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4">
            <a:extLst>
              <a:ext uri="{FF2B5EF4-FFF2-40B4-BE49-F238E27FC236}">
                <a16:creationId xmlns:a16="http://schemas.microsoft.com/office/drawing/2014/main" id="{031D9C98-3FFD-AA4C-9646-C041E951C7EB}"/>
              </a:ext>
            </a:extLst>
          </p:cNvPr>
          <p:cNvSpPr>
            <a:spLocks noGrp="1"/>
          </p:cNvSpPr>
          <p:nvPr>
            <p:ph type="body" sz="quarter" idx="19" hasCustomPrompt="1"/>
          </p:nvPr>
        </p:nvSpPr>
        <p:spPr>
          <a:xfrm>
            <a:off x="1917557" y="5144854"/>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4" name="Text Placeholder 24">
            <a:extLst>
              <a:ext uri="{FF2B5EF4-FFF2-40B4-BE49-F238E27FC236}">
                <a16:creationId xmlns:a16="http://schemas.microsoft.com/office/drawing/2014/main" id="{68329577-4D9B-E94A-9D07-AE70533BFE7E}"/>
              </a:ext>
            </a:extLst>
          </p:cNvPr>
          <p:cNvSpPr>
            <a:spLocks noGrp="1"/>
          </p:cNvSpPr>
          <p:nvPr>
            <p:ph type="body" sz="quarter" idx="20" hasCustomPrompt="1"/>
          </p:nvPr>
        </p:nvSpPr>
        <p:spPr>
          <a:xfrm>
            <a:off x="1917557" y="4938439"/>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 name="Slide Number Placeholder 1">
            <a:extLst>
              <a:ext uri="{FF2B5EF4-FFF2-40B4-BE49-F238E27FC236}">
                <a16:creationId xmlns:a16="http://schemas.microsoft.com/office/drawing/2014/main" id="{D3C1E501-A500-DA4E-B233-9094D40731BB}"/>
              </a:ext>
            </a:extLst>
          </p:cNvPr>
          <p:cNvSpPr>
            <a:spLocks noGrp="1"/>
          </p:cNvSpPr>
          <p:nvPr>
            <p:ph type="sldNum" sz="quarter" idx="21"/>
          </p:nvPr>
        </p:nvSpPr>
        <p:spPr/>
        <p:txBody>
          <a:bodyPr/>
          <a:lstStyle/>
          <a:p>
            <a:fld id="{4291E4C0-E727-8843-9C52-CD3A63E1063C}" type="slidenum">
              <a:rPr lang="en-US" smtClean="0"/>
              <a:pPr/>
              <a:t>‹#›</a:t>
            </a:fld>
            <a:endParaRPr lang="en-US"/>
          </a:p>
        </p:txBody>
      </p:sp>
      <p:sp>
        <p:nvSpPr>
          <p:cNvPr id="16" name="Title 1">
            <a:extLst>
              <a:ext uri="{FF2B5EF4-FFF2-40B4-BE49-F238E27FC236}">
                <a16:creationId xmlns:a16="http://schemas.microsoft.com/office/drawing/2014/main" id="{0C73967D-5EEE-C740-83CE-C53E61118848}"/>
              </a:ext>
            </a:extLst>
          </p:cNvPr>
          <p:cNvSpPr>
            <a:spLocks noGrp="1"/>
          </p:cNvSpPr>
          <p:nvPr>
            <p:ph type="title" hasCustomPrompt="1"/>
          </p:nvPr>
        </p:nvSpPr>
        <p:spPr>
          <a:xfrm>
            <a:off x="647700" y="581930"/>
            <a:ext cx="10896600" cy="36576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Three Images</a:t>
            </a:r>
          </a:p>
        </p:txBody>
      </p:sp>
    </p:spTree>
    <p:extLst>
      <p:ext uri="{BB962C8B-B14F-4D97-AF65-F5344CB8AC3E}">
        <p14:creationId xmlns:p14="http://schemas.microsoft.com/office/powerpoint/2010/main" val="3585707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mages + titles">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EA8B1F13-AE7B-7041-B871-F1B9B1CF7B74}"/>
              </a:ext>
            </a:extLst>
          </p:cNvPr>
          <p:cNvSpPr>
            <a:spLocks noGrp="1"/>
          </p:cNvSpPr>
          <p:nvPr>
            <p:ph type="pic" sz="quarter" idx="18" hasCustomPrompt="1"/>
          </p:nvPr>
        </p:nvSpPr>
        <p:spPr>
          <a:xfrm>
            <a:off x="1086288" y="2588016"/>
            <a:ext cx="1685499" cy="1681968"/>
          </a:xfrm>
          <a:prstGeom prst="ellipse">
            <a:avLst/>
          </a:prstGeom>
          <a:ln w="50800">
            <a:solidFill>
              <a:srgbClr val="108389"/>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32" name="Rounded Rectangle 31">
            <a:extLst>
              <a:ext uri="{FF2B5EF4-FFF2-40B4-BE49-F238E27FC236}">
                <a16:creationId xmlns:a16="http://schemas.microsoft.com/office/drawing/2014/main" id="{6CBDED6F-7346-E942-BA86-679B99968F18}"/>
              </a:ext>
            </a:extLst>
          </p:cNvPr>
          <p:cNvSpPr/>
          <p:nvPr userDrawn="1"/>
        </p:nvSpPr>
        <p:spPr>
          <a:xfrm>
            <a:off x="1005819" y="4403056"/>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4">
            <a:extLst>
              <a:ext uri="{FF2B5EF4-FFF2-40B4-BE49-F238E27FC236}">
                <a16:creationId xmlns:a16="http://schemas.microsoft.com/office/drawing/2014/main" id="{031D9C98-3FFD-AA4C-9646-C041E951C7EB}"/>
              </a:ext>
            </a:extLst>
          </p:cNvPr>
          <p:cNvSpPr>
            <a:spLocks noGrp="1"/>
          </p:cNvSpPr>
          <p:nvPr>
            <p:ph type="body" sz="quarter" idx="19" hasCustomPrompt="1"/>
          </p:nvPr>
        </p:nvSpPr>
        <p:spPr>
          <a:xfrm>
            <a:off x="1084724" y="4733342"/>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4" name="Text Placeholder 24">
            <a:extLst>
              <a:ext uri="{FF2B5EF4-FFF2-40B4-BE49-F238E27FC236}">
                <a16:creationId xmlns:a16="http://schemas.microsoft.com/office/drawing/2014/main" id="{68329577-4D9B-E94A-9D07-AE70533BFE7E}"/>
              </a:ext>
            </a:extLst>
          </p:cNvPr>
          <p:cNvSpPr>
            <a:spLocks noGrp="1"/>
          </p:cNvSpPr>
          <p:nvPr>
            <p:ph type="body" sz="quarter" idx="20" hasCustomPrompt="1"/>
          </p:nvPr>
        </p:nvSpPr>
        <p:spPr>
          <a:xfrm>
            <a:off x="1084724" y="4526927"/>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17" name="Picture Placeholder 22">
            <a:extLst>
              <a:ext uri="{FF2B5EF4-FFF2-40B4-BE49-F238E27FC236}">
                <a16:creationId xmlns:a16="http://schemas.microsoft.com/office/drawing/2014/main" id="{45DC5563-2552-1248-9041-71FB7A24201E}"/>
              </a:ext>
            </a:extLst>
          </p:cNvPr>
          <p:cNvSpPr>
            <a:spLocks noGrp="1"/>
          </p:cNvSpPr>
          <p:nvPr>
            <p:ph type="pic" sz="quarter" idx="21" hasCustomPrompt="1"/>
          </p:nvPr>
        </p:nvSpPr>
        <p:spPr>
          <a:xfrm>
            <a:off x="3881752" y="2588016"/>
            <a:ext cx="1685499" cy="1681968"/>
          </a:xfrm>
          <a:prstGeom prst="ellipse">
            <a:avLst/>
          </a:prstGeom>
          <a:ln w="50800">
            <a:solidFill>
              <a:srgbClr val="FF9176"/>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18" name="Rounded Rectangle 17">
            <a:extLst>
              <a:ext uri="{FF2B5EF4-FFF2-40B4-BE49-F238E27FC236}">
                <a16:creationId xmlns:a16="http://schemas.microsoft.com/office/drawing/2014/main" id="{272E4359-5F90-6D48-B536-5443A9154DAD}"/>
              </a:ext>
            </a:extLst>
          </p:cNvPr>
          <p:cNvSpPr/>
          <p:nvPr userDrawn="1"/>
        </p:nvSpPr>
        <p:spPr>
          <a:xfrm>
            <a:off x="3801283" y="4403056"/>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4">
            <a:extLst>
              <a:ext uri="{FF2B5EF4-FFF2-40B4-BE49-F238E27FC236}">
                <a16:creationId xmlns:a16="http://schemas.microsoft.com/office/drawing/2014/main" id="{73F62851-D398-3F49-B59E-82194E6C1B68}"/>
              </a:ext>
            </a:extLst>
          </p:cNvPr>
          <p:cNvSpPr>
            <a:spLocks noGrp="1"/>
          </p:cNvSpPr>
          <p:nvPr>
            <p:ph type="body" sz="quarter" idx="22" hasCustomPrompt="1"/>
          </p:nvPr>
        </p:nvSpPr>
        <p:spPr>
          <a:xfrm>
            <a:off x="3880188" y="4733342"/>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0" name="Text Placeholder 24">
            <a:extLst>
              <a:ext uri="{FF2B5EF4-FFF2-40B4-BE49-F238E27FC236}">
                <a16:creationId xmlns:a16="http://schemas.microsoft.com/office/drawing/2014/main" id="{1B9B0700-7CA6-5C45-89E8-DDF7CBFEE744}"/>
              </a:ext>
            </a:extLst>
          </p:cNvPr>
          <p:cNvSpPr>
            <a:spLocks noGrp="1"/>
          </p:cNvSpPr>
          <p:nvPr>
            <p:ph type="body" sz="quarter" idx="23" hasCustomPrompt="1"/>
          </p:nvPr>
        </p:nvSpPr>
        <p:spPr>
          <a:xfrm>
            <a:off x="3880188" y="4526927"/>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2" name="Picture Placeholder 22">
            <a:extLst>
              <a:ext uri="{FF2B5EF4-FFF2-40B4-BE49-F238E27FC236}">
                <a16:creationId xmlns:a16="http://schemas.microsoft.com/office/drawing/2014/main" id="{299ACDB7-7E35-B947-8E25-2E6DEB71D066}"/>
              </a:ext>
            </a:extLst>
          </p:cNvPr>
          <p:cNvSpPr>
            <a:spLocks noGrp="1"/>
          </p:cNvSpPr>
          <p:nvPr>
            <p:ph type="pic" sz="quarter" idx="24" hasCustomPrompt="1"/>
          </p:nvPr>
        </p:nvSpPr>
        <p:spPr>
          <a:xfrm>
            <a:off x="6755414" y="2588016"/>
            <a:ext cx="1685499" cy="1681968"/>
          </a:xfrm>
          <a:prstGeom prst="ellipse">
            <a:avLst/>
          </a:prstGeom>
          <a:ln w="50800">
            <a:solidFill>
              <a:srgbClr val="9E677D"/>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24" name="Rounded Rectangle 23">
            <a:extLst>
              <a:ext uri="{FF2B5EF4-FFF2-40B4-BE49-F238E27FC236}">
                <a16:creationId xmlns:a16="http://schemas.microsoft.com/office/drawing/2014/main" id="{595AC72A-7BEB-AA4F-9E1C-424BF5702CD2}"/>
              </a:ext>
            </a:extLst>
          </p:cNvPr>
          <p:cNvSpPr/>
          <p:nvPr userDrawn="1"/>
        </p:nvSpPr>
        <p:spPr>
          <a:xfrm>
            <a:off x="6674945" y="4403056"/>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4">
            <a:extLst>
              <a:ext uri="{FF2B5EF4-FFF2-40B4-BE49-F238E27FC236}">
                <a16:creationId xmlns:a16="http://schemas.microsoft.com/office/drawing/2014/main" id="{CECA681E-2825-B54A-A185-90441EDD65AD}"/>
              </a:ext>
            </a:extLst>
          </p:cNvPr>
          <p:cNvSpPr>
            <a:spLocks noGrp="1"/>
          </p:cNvSpPr>
          <p:nvPr>
            <p:ph type="body" sz="quarter" idx="25" hasCustomPrompt="1"/>
          </p:nvPr>
        </p:nvSpPr>
        <p:spPr>
          <a:xfrm>
            <a:off x="6753850" y="4733342"/>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6" name="Text Placeholder 24">
            <a:extLst>
              <a:ext uri="{FF2B5EF4-FFF2-40B4-BE49-F238E27FC236}">
                <a16:creationId xmlns:a16="http://schemas.microsoft.com/office/drawing/2014/main" id="{E6697DC2-3B48-B34B-A4B7-39A05BC15ECB}"/>
              </a:ext>
            </a:extLst>
          </p:cNvPr>
          <p:cNvSpPr>
            <a:spLocks noGrp="1"/>
          </p:cNvSpPr>
          <p:nvPr>
            <p:ph type="body" sz="quarter" idx="26" hasCustomPrompt="1"/>
          </p:nvPr>
        </p:nvSpPr>
        <p:spPr>
          <a:xfrm>
            <a:off x="6753850" y="4526927"/>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7" name="Picture Placeholder 22">
            <a:extLst>
              <a:ext uri="{FF2B5EF4-FFF2-40B4-BE49-F238E27FC236}">
                <a16:creationId xmlns:a16="http://schemas.microsoft.com/office/drawing/2014/main" id="{3874FCE5-3A1F-5A45-8C5F-BAD7E6873B89}"/>
              </a:ext>
            </a:extLst>
          </p:cNvPr>
          <p:cNvSpPr>
            <a:spLocks noGrp="1"/>
          </p:cNvSpPr>
          <p:nvPr>
            <p:ph type="pic" sz="quarter" idx="27" hasCustomPrompt="1"/>
          </p:nvPr>
        </p:nvSpPr>
        <p:spPr>
          <a:xfrm>
            <a:off x="9529775" y="2588016"/>
            <a:ext cx="1685499" cy="1681968"/>
          </a:xfrm>
          <a:prstGeom prst="ellipse">
            <a:avLst/>
          </a:prstGeom>
          <a:ln w="50800">
            <a:solidFill>
              <a:schemeClr val="bg1">
                <a:lumMod val="65000"/>
              </a:schemeClr>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38" name="Rounded Rectangle 37">
            <a:extLst>
              <a:ext uri="{FF2B5EF4-FFF2-40B4-BE49-F238E27FC236}">
                <a16:creationId xmlns:a16="http://schemas.microsoft.com/office/drawing/2014/main" id="{B3D7CDF4-5E45-C74E-8A8C-769D82BD8672}"/>
              </a:ext>
            </a:extLst>
          </p:cNvPr>
          <p:cNvSpPr/>
          <p:nvPr userDrawn="1"/>
        </p:nvSpPr>
        <p:spPr>
          <a:xfrm>
            <a:off x="9449306" y="4403056"/>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4">
            <a:extLst>
              <a:ext uri="{FF2B5EF4-FFF2-40B4-BE49-F238E27FC236}">
                <a16:creationId xmlns:a16="http://schemas.microsoft.com/office/drawing/2014/main" id="{1A21EDFB-B217-AC4A-9CF4-26429D997A20}"/>
              </a:ext>
            </a:extLst>
          </p:cNvPr>
          <p:cNvSpPr>
            <a:spLocks noGrp="1"/>
          </p:cNvSpPr>
          <p:nvPr>
            <p:ph type="body" sz="quarter" idx="28" hasCustomPrompt="1"/>
          </p:nvPr>
        </p:nvSpPr>
        <p:spPr>
          <a:xfrm>
            <a:off x="9528211" y="4733342"/>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40" name="Text Placeholder 24">
            <a:extLst>
              <a:ext uri="{FF2B5EF4-FFF2-40B4-BE49-F238E27FC236}">
                <a16:creationId xmlns:a16="http://schemas.microsoft.com/office/drawing/2014/main" id="{F127F1C1-9E43-914C-8D23-189CABB4163F}"/>
              </a:ext>
            </a:extLst>
          </p:cNvPr>
          <p:cNvSpPr>
            <a:spLocks noGrp="1"/>
          </p:cNvSpPr>
          <p:nvPr>
            <p:ph type="body" sz="quarter" idx="29" hasCustomPrompt="1"/>
          </p:nvPr>
        </p:nvSpPr>
        <p:spPr>
          <a:xfrm>
            <a:off x="9528211" y="4526927"/>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 name="Slide Number Placeholder 1">
            <a:extLst>
              <a:ext uri="{FF2B5EF4-FFF2-40B4-BE49-F238E27FC236}">
                <a16:creationId xmlns:a16="http://schemas.microsoft.com/office/drawing/2014/main" id="{8596DEAE-BABB-DD4E-A14B-D65CA0E3B7DE}"/>
              </a:ext>
            </a:extLst>
          </p:cNvPr>
          <p:cNvSpPr>
            <a:spLocks noGrp="1"/>
          </p:cNvSpPr>
          <p:nvPr>
            <p:ph type="sldNum" sz="quarter" idx="30"/>
          </p:nvPr>
        </p:nvSpPr>
        <p:spPr/>
        <p:txBody>
          <a:bodyPr/>
          <a:lstStyle/>
          <a:p>
            <a:fld id="{4291E4C0-E727-8843-9C52-CD3A63E1063C}" type="slidenum">
              <a:rPr lang="en-US" smtClean="0"/>
              <a:pPr/>
              <a:t>‹#›</a:t>
            </a:fld>
            <a:endParaRPr lang="en-US"/>
          </a:p>
        </p:txBody>
      </p:sp>
      <p:sp>
        <p:nvSpPr>
          <p:cNvPr id="23" name="Title 1">
            <a:extLst>
              <a:ext uri="{FF2B5EF4-FFF2-40B4-BE49-F238E27FC236}">
                <a16:creationId xmlns:a16="http://schemas.microsoft.com/office/drawing/2014/main" id="{723A1971-52B4-5D45-AB72-DA78A1186144}"/>
              </a:ext>
            </a:extLst>
          </p:cNvPr>
          <p:cNvSpPr>
            <a:spLocks noGrp="1"/>
          </p:cNvSpPr>
          <p:nvPr>
            <p:ph type="title" hasCustomPrompt="1"/>
          </p:nvPr>
        </p:nvSpPr>
        <p:spPr>
          <a:xfrm>
            <a:off x="647700" y="581930"/>
            <a:ext cx="10896600" cy="36576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Four Images</a:t>
            </a:r>
          </a:p>
        </p:txBody>
      </p:sp>
    </p:spTree>
    <p:extLst>
      <p:ext uri="{BB962C8B-B14F-4D97-AF65-F5344CB8AC3E}">
        <p14:creationId xmlns:p14="http://schemas.microsoft.com/office/powerpoint/2010/main" val="3819545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s + titles">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EA8B1F13-AE7B-7041-B871-F1B9B1CF7B74}"/>
              </a:ext>
            </a:extLst>
          </p:cNvPr>
          <p:cNvSpPr>
            <a:spLocks noGrp="1"/>
          </p:cNvSpPr>
          <p:nvPr>
            <p:ph type="pic" sz="quarter" idx="18" hasCustomPrompt="1"/>
          </p:nvPr>
        </p:nvSpPr>
        <p:spPr>
          <a:xfrm>
            <a:off x="872144" y="2527262"/>
            <a:ext cx="1685499" cy="1681968"/>
          </a:xfrm>
          <a:prstGeom prst="ellipse">
            <a:avLst/>
          </a:prstGeom>
          <a:ln w="50800">
            <a:solidFill>
              <a:srgbClr val="108389"/>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32" name="Rounded Rectangle 31">
            <a:extLst>
              <a:ext uri="{FF2B5EF4-FFF2-40B4-BE49-F238E27FC236}">
                <a16:creationId xmlns:a16="http://schemas.microsoft.com/office/drawing/2014/main" id="{6CBDED6F-7346-E942-BA86-679B99968F18}"/>
              </a:ext>
            </a:extLst>
          </p:cNvPr>
          <p:cNvSpPr/>
          <p:nvPr userDrawn="1"/>
        </p:nvSpPr>
        <p:spPr>
          <a:xfrm>
            <a:off x="798709" y="4333555"/>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4">
            <a:extLst>
              <a:ext uri="{FF2B5EF4-FFF2-40B4-BE49-F238E27FC236}">
                <a16:creationId xmlns:a16="http://schemas.microsoft.com/office/drawing/2014/main" id="{031D9C98-3FFD-AA4C-9646-C041E951C7EB}"/>
              </a:ext>
            </a:extLst>
          </p:cNvPr>
          <p:cNvSpPr>
            <a:spLocks noGrp="1"/>
          </p:cNvSpPr>
          <p:nvPr>
            <p:ph type="body" sz="quarter" idx="19" hasCustomPrompt="1"/>
          </p:nvPr>
        </p:nvSpPr>
        <p:spPr>
          <a:xfrm>
            <a:off x="877614" y="4663841"/>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4" name="Text Placeholder 24">
            <a:extLst>
              <a:ext uri="{FF2B5EF4-FFF2-40B4-BE49-F238E27FC236}">
                <a16:creationId xmlns:a16="http://schemas.microsoft.com/office/drawing/2014/main" id="{68329577-4D9B-E94A-9D07-AE70533BFE7E}"/>
              </a:ext>
            </a:extLst>
          </p:cNvPr>
          <p:cNvSpPr>
            <a:spLocks noGrp="1"/>
          </p:cNvSpPr>
          <p:nvPr>
            <p:ph type="body" sz="quarter" idx="20" hasCustomPrompt="1"/>
          </p:nvPr>
        </p:nvSpPr>
        <p:spPr>
          <a:xfrm>
            <a:off x="877614" y="4457426"/>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17" name="Picture Placeholder 22">
            <a:extLst>
              <a:ext uri="{FF2B5EF4-FFF2-40B4-BE49-F238E27FC236}">
                <a16:creationId xmlns:a16="http://schemas.microsoft.com/office/drawing/2014/main" id="{45DC5563-2552-1248-9041-71FB7A24201E}"/>
              </a:ext>
            </a:extLst>
          </p:cNvPr>
          <p:cNvSpPr>
            <a:spLocks noGrp="1"/>
          </p:cNvSpPr>
          <p:nvPr>
            <p:ph type="pic" sz="quarter" idx="21" hasCustomPrompt="1"/>
          </p:nvPr>
        </p:nvSpPr>
        <p:spPr>
          <a:xfrm>
            <a:off x="3062697" y="2527262"/>
            <a:ext cx="1685499" cy="1681968"/>
          </a:xfrm>
          <a:prstGeom prst="ellipse">
            <a:avLst/>
          </a:prstGeom>
          <a:ln w="50800">
            <a:solidFill>
              <a:srgbClr val="FF9176"/>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18" name="Rounded Rectangle 17">
            <a:extLst>
              <a:ext uri="{FF2B5EF4-FFF2-40B4-BE49-F238E27FC236}">
                <a16:creationId xmlns:a16="http://schemas.microsoft.com/office/drawing/2014/main" id="{272E4359-5F90-6D48-B536-5443A9154DAD}"/>
              </a:ext>
            </a:extLst>
          </p:cNvPr>
          <p:cNvSpPr/>
          <p:nvPr userDrawn="1"/>
        </p:nvSpPr>
        <p:spPr>
          <a:xfrm>
            <a:off x="2989262" y="4333555"/>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4">
            <a:extLst>
              <a:ext uri="{FF2B5EF4-FFF2-40B4-BE49-F238E27FC236}">
                <a16:creationId xmlns:a16="http://schemas.microsoft.com/office/drawing/2014/main" id="{73F62851-D398-3F49-B59E-82194E6C1B68}"/>
              </a:ext>
            </a:extLst>
          </p:cNvPr>
          <p:cNvSpPr>
            <a:spLocks noGrp="1"/>
          </p:cNvSpPr>
          <p:nvPr>
            <p:ph type="body" sz="quarter" idx="22" hasCustomPrompt="1"/>
          </p:nvPr>
        </p:nvSpPr>
        <p:spPr>
          <a:xfrm>
            <a:off x="3068167" y="4663841"/>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0" name="Text Placeholder 24">
            <a:extLst>
              <a:ext uri="{FF2B5EF4-FFF2-40B4-BE49-F238E27FC236}">
                <a16:creationId xmlns:a16="http://schemas.microsoft.com/office/drawing/2014/main" id="{1B9B0700-7CA6-5C45-89E8-DDF7CBFEE744}"/>
              </a:ext>
            </a:extLst>
          </p:cNvPr>
          <p:cNvSpPr>
            <a:spLocks noGrp="1"/>
          </p:cNvSpPr>
          <p:nvPr>
            <p:ph type="body" sz="quarter" idx="23" hasCustomPrompt="1"/>
          </p:nvPr>
        </p:nvSpPr>
        <p:spPr>
          <a:xfrm>
            <a:off x="3068167" y="4457426"/>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2" name="Picture Placeholder 22">
            <a:extLst>
              <a:ext uri="{FF2B5EF4-FFF2-40B4-BE49-F238E27FC236}">
                <a16:creationId xmlns:a16="http://schemas.microsoft.com/office/drawing/2014/main" id="{299ACDB7-7E35-B947-8E25-2E6DEB71D066}"/>
              </a:ext>
            </a:extLst>
          </p:cNvPr>
          <p:cNvSpPr>
            <a:spLocks noGrp="1"/>
          </p:cNvSpPr>
          <p:nvPr>
            <p:ph type="pic" sz="quarter" idx="24" hasCustomPrompt="1"/>
          </p:nvPr>
        </p:nvSpPr>
        <p:spPr>
          <a:xfrm>
            <a:off x="5253250" y="2527262"/>
            <a:ext cx="1685499" cy="1681968"/>
          </a:xfrm>
          <a:prstGeom prst="ellipse">
            <a:avLst/>
          </a:prstGeom>
          <a:ln w="50800">
            <a:solidFill>
              <a:srgbClr val="9E677D"/>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24" name="Rounded Rectangle 23">
            <a:extLst>
              <a:ext uri="{FF2B5EF4-FFF2-40B4-BE49-F238E27FC236}">
                <a16:creationId xmlns:a16="http://schemas.microsoft.com/office/drawing/2014/main" id="{595AC72A-7BEB-AA4F-9E1C-424BF5702CD2}"/>
              </a:ext>
            </a:extLst>
          </p:cNvPr>
          <p:cNvSpPr/>
          <p:nvPr userDrawn="1"/>
        </p:nvSpPr>
        <p:spPr>
          <a:xfrm>
            <a:off x="5179815" y="4333555"/>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4">
            <a:extLst>
              <a:ext uri="{FF2B5EF4-FFF2-40B4-BE49-F238E27FC236}">
                <a16:creationId xmlns:a16="http://schemas.microsoft.com/office/drawing/2014/main" id="{CECA681E-2825-B54A-A185-90441EDD65AD}"/>
              </a:ext>
            </a:extLst>
          </p:cNvPr>
          <p:cNvSpPr>
            <a:spLocks noGrp="1"/>
          </p:cNvSpPr>
          <p:nvPr>
            <p:ph type="body" sz="quarter" idx="25" hasCustomPrompt="1"/>
          </p:nvPr>
        </p:nvSpPr>
        <p:spPr>
          <a:xfrm>
            <a:off x="5258720" y="4663841"/>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36" name="Text Placeholder 24">
            <a:extLst>
              <a:ext uri="{FF2B5EF4-FFF2-40B4-BE49-F238E27FC236}">
                <a16:creationId xmlns:a16="http://schemas.microsoft.com/office/drawing/2014/main" id="{E6697DC2-3B48-B34B-A4B7-39A05BC15ECB}"/>
              </a:ext>
            </a:extLst>
          </p:cNvPr>
          <p:cNvSpPr>
            <a:spLocks noGrp="1"/>
          </p:cNvSpPr>
          <p:nvPr>
            <p:ph type="body" sz="quarter" idx="26" hasCustomPrompt="1"/>
          </p:nvPr>
        </p:nvSpPr>
        <p:spPr>
          <a:xfrm>
            <a:off x="5258720" y="4457426"/>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42" name="Picture Placeholder 22">
            <a:extLst>
              <a:ext uri="{FF2B5EF4-FFF2-40B4-BE49-F238E27FC236}">
                <a16:creationId xmlns:a16="http://schemas.microsoft.com/office/drawing/2014/main" id="{5CE29571-C1C1-C14F-A8C4-D8272E02B47B}"/>
              </a:ext>
            </a:extLst>
          </p:cNvPr>
          <p:cNvSpPr>
            <a:spLocks noGrp="1"/>
          </p:cNvSpPr>
          <p:nvPr>
            <p:ph type="pic" sz="quarter" idx="27" hasCustomPrompt="1"/>
          </p:nvPr>
        </p:nvSpPr>
        <p:spPr>
          <a:xfrm>
            <a:off x="7443803" y="2527262"/>
            <a:ext cx="1685499" cy="1681968"/>
          </a:xfrm>
          <a:prstGeom prst="ellipse">
            <a:avLst/>
          </a:prstGeom>
          <a:ln w="50800">
            <a:solidFill>
              <a:srgbClr val="0F71F0"/>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43" name="Rounded Rectangle 42">
            <a:extLst>
              <a:ext uri="{FF2B5EF4-FFF2-40B4-BE49-F238E27FC236}">
                <a16:creationId xmlns:a16="http://schemas.microsoft.com/office/drawing/2014/main" id="{5CE1268B-5757-F040-BB37-8F0FB9B7C959}"/>
              </a:ext>
            </a:extLst>
          </p:cNvPr>
          <p:cNvSpPr/>
          <p:nvPr userDrawn="1"/>
        </p:nvSpPr>
        <p:spPr>
          <a:xfrm>
            <a:off x="7370368" y="4333555"/>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4">
            <a:extLst>
              <a:ext uri="{FF2B5EF4-FFF2-40B4-BE49-F238E27FC236}">
                <a16:creationId xmlns:a16="http://schemas.microsoft.com/office/drawing/2014/main" id="{2C67BDB7-E153-F14F-92CF-5BF260FE3337}"/>
              </a:ext>
            </a:extLst>
          </p:cNvPr>
          <p:cNvSpPr>
            <a:spLocks noGrp="1"/>
          </p:cNvSpPr>
          <p:nvPr>
            <p:ph type="body" sz="quarter" idx="28" hasCustomPrompt="1"/>
          </p:nvPr>
        </p:nvSpPr>
        <p:spPr>
          <a:xfrm>
            <a:off x="7449273" y="4663841"/>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45" name="Text Placeholder 24">
            <a:extLst>
              <a:ext uri="{FF2B5EF4-FFF2-40B4-BE49-F238E27FC236}">
                <a16:creationId xmlns:a16="http://schemas.microsoft.com/office/drawing/2014/main" id="{49E50CC1-B692-AA48-BD67-C2A1A15808FD}"/>
              </a:ext>
            </a:extLst>
          </p:cNvPr>
          <p:cNvSpPr>
            <a:spLocks noGrp="1"/>
          </p:cNvSpPr>
          <p:nvPr>
            <p:ph type="body" sz="quarter" idx="29" hasCustomPrompt="1"/>
          </p:nvPr>
        </p:nvSpPr>
        <p:spPr>
          <a:xfrm>
            <a:off x="7449273" y="4457426"/>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46" name="Picture Placeholder 22">
            <a:extLst>
              <a:ext uri="{FF2B5EF4-FFF2-40B4-BE49-F238E27FC236}">
                <a16:creationId xmlns:a16="http://schemas.microsoft.com/office/drawing/2014/main" id="{92D991E2-73C5-1C46-9BDD-1C666ECC85A1}"/>
              </a:ext>
            </a:extLst>
          </p:cNvPr>
          <p:cNvSpPr>
            <a:spLocks noGrp="1"/>
          </p:cNvSpPr>
          <p:nvPr>
            <p:ph type="pic" sz="quarter" idx="30" hasCustomPrompt="1"/>
          </p:nvPr>
        </p:nvSpPr>
        <p:spPr>
          <a:xfrm>
            <a:off x="9634356" y="2527262"/>
            <a:ext cx="1685499" cy="1681968"/>
          </a:xfrm>
          <a:prstGeom prst="ellipse">
            <a:avLst/>
          </a:prstGeom>
          <a:ln w="50800">
            <a:solidFill>
              <a:srgbClr val="FEEB28"/>
            </a:solidFill>
          </a:ln>
          <a:effectLst>
            <a:outerShdw blurRad="197395" dist="20835" dir="5400000" algn="ctr" rotWithShape="0">
              <a:srgbClr val="000000">
                <a:alpha val="19000"/>
              </a:srgbClr>
            </a:outerShdw>
          </a:effectLst>
        </p:spPr>
        <p:txBody>
          <a:bodyPr anchor="ctr" anchorCtr="0"/>
          <a:lstStyle>
            <a:lvl1pPr marL="0" indent="0" algn="ctr">
              <a:buNone/>
              <a:defRPr sz="1600">
                <a:solidFill>
                  <a:schemeClr val="tx1"/>
                </a:solidFill>
              </a:defRPr>
            </a:lvl1pPr>
          </a:lstStyle>
          <a:p>
            <a:r>
              <a:rPr lang="en-US"/>
              <a:t>Insert photo here</a:t>
            </a:r>
          </a:p>
        </p:txBody>
      </p:sp>
      <p:sp>
        <p:nvSpPr>
          <p:cNvPr id="47" name="Rounded Rectangle 46">
            <a:extLst>
              <a:ext uri="{FF2B5EF4-FFF2-40B4-BE49-F238E27FC236}">
                <a16:creationId xmlns:a16="http://schemas.microsoft.com/office/drawing/2014/main" id="{318DE60B-6E11-ED47-B4F6-9592553C8558}"/>
              </a:ext>
            </a:extLst>
          </p:cNvPr>
          <p:cNvSpPr/>
          <p:nvPr userDrawn="1"/>
        </p:nvSpPr>
        <p:spPr>
          <a:xfrm>
            <a:off x="9560921" y="4333555"/>
            <a:ext cx="1848810" cy="615553"/>
          </a:xfrm>
          <a:prstGeom prst="roundRect">
            <a:avLst>
              <a:gd name="adj" fmla="val 16667"/>
            </a:avLst>
          </a:prstGeom>
          <a:solidFill>
            <a:schemeClr val="bg1"/>
          </a:solidFill>
          <a:ln>
            <a:noFill/>
          </a:ln>
          <a:effectLst>
            <a:outerShdw blurRad="172094" dist="60126" dir="3180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24">
            <a:extLst>
              <a:ext uri="{FF2B5EF4-FFF2-40B4-BE49-F238E27FC236}">
                <a16:creationId xmlns:a16="http://schemas.microsoft.com/office/drawing/2014/main" id="{DA7C8431-A7C0-AB48-9CFB-82EB7DB12FC7}"/>
              </a:ext>
            </a:extLst>
          </p:cNvPr>
          <p:cNvSpPr>
            <a:spLocks noGrp="1"/>
          </p:cNvSpPr>
          <p:nvPr>
            <p:ph type="body" sz="quarter" idx="31" hasCustomPrompt="1"/>
          </p:nvPr>
        </p:nvSpPr>
        <p:spPr>
          <a:xfrm>
            <a:off x="9639826" y="4663841"/>
            <a:ext cx="1685499" cy="219075"/>
          </a:xfrm>
          <a:prstGeom prst="rect">
            <a:avLst/>
          </a:prstGeom>
        </p:spPr>
        <p:txBody>
          <a:bodyPr/>
          <a:lstStyle>
            <a:lvl1pPr marL="0" indent="0">
              <a:buNone/>
              <a:defRPr sz="1000" b="0">
                <a:solidFill>
                  <a:schemeClr val="bg1">
                    <a:lumMod val="65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49" name="Text Placeholder 24">
            <a:extLst>
              <a:ext uri="{FF2B5EF4-FFF2-40B4-BE49-F238E27FC236}">
                <a16:creationId xmlns:a16="http://schemas.microsoft.com/office/drawing/2014/main" id="{D5C29A1A-9F96-A34D-AA81-605B64D9497B}"/>
              </a:ext>
            </a:extLst>
          </p:cNvPr>
          <p:cNvSpPr>
            <a:spLocks noGrp="1"/>
          </p:cNvSpPr>
          <p:nvPr>
            <p:ph type="body" sz="quarter" idx="32" hasCustomPrompt="1"/>
          </p:nvPr>
        </p:nvSpPr>
        <p:spPr>
          <a:xfrm>
            <a:off x="9639826" y="4457426"/>
            <a:ext cx="1685499" cy="219075"/>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2" name="Slide Number Placeholder 1">
            <a:extLst>
              <a:ext uri="{FF2B5EF4-FFF2-40B4-BE49-F238E27FC236}">
                <a16:creationId xmlns:a16="http://schemas.microsoft.com/office/drawing/2014/main" id="{015FB63F-3F02-B542-9453-6A81C8D0E233}"/>
              </a:ext>
            </a:extLst>
          </p:cNvPr>
          <p:cNvSpPr>
            <a:spLocks noGrp="1"/>
          </p:cNvSpPr>
          <p:nvPr>
            <p:ph type="sldNum" sz="quarter" idx="33"/>
          </p:nvPr>
        </p:nvSpPr>
        <p:spPr/>
        <p:txBody>
          <a:bodyPr/>
          <a:lstStyle/>
          <a:p>
            <a:fld id="{4291E4C0-E727-8843-9C52-CD3A63E1063C}" type="slidenum">
              <a:rPr lang="en-US" smtClean="0"/>
              <a:pPr/>
              <a:t>‹#›</a:t>
            </a:fld>
            <a:endParaRPr lang="en-US"/>
          </a:p>
        </p:txBody>
      </p:sp>
      <p:sp>
        <p:nvSpPr>
          <p:cNvPr id="25" name="Title 1">
            <a:extLst>
              <a:ext uri="{FF2B5EF4-FFF2-40B4-BE49-F238E27FC236}">
                <a16:creationId xmlns:a16="http://schemas.microsoft.com/office/drawing/2014/main" id="{56B81B30-1D48-C545-BCBC-E133C809B978}"/>
              </a:ext>
            </a:extLst>
          </p:cNvPr>
          <p:cNvSpPr>
            <a:spLocks noGrp="1"/>
          </p:cNvSpPr>
          <p:nvPr>
            <p:ph type="title" hasCustomPrompt="1"/>
          </p:nvPr>
        </p:nvSpPr>
        <p:spPr>
          <a:xfrm>
            <a:off x="647700" y="581930"/>
            <a:ext cx="10896600" cy="36576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Five Images</a:t>
            </a:r>
          </a:p>
        </p:txBody>
      </p:sp>
    </p:spTree>
    <p:extLst>
      <p:ext uri="{BB962C8B-B14F-4D97-AF65-F5344CB8AC3E}">
        <p14:creationId xmlns:p14="http://schemas.microsoft.com/office/powerpoint/2010/main" val="2600525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FEE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776489"/>
            <a:ext cx="6224369" cy="1158947"/>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Thank you</a:t>
            </a:r>
          </a:p>
        </p:txBody>
      </p:sp>
      <p:cxnSp>
        <p:nvCxnSpPr>
          <p:cNvPr id="7" name="Straight Connector 6">
            <a:extLst>
              <a:ext uri="{FF2B5EF4-FFF2-40B4-BE49-F238E27FC236}">
                <a16:creationId xmlns:a16="http://schemas.microsoft.com/office/drawing/2014/main" id="{31E58AA4-0DF0-BC4E-9E88-5CE1341A9A6C}"/>
              </a:ext>
            </a:extLst>
          </p:cNvPr>
          <p:cNvCxnSpPr/>
          <p:nvPr userDrawn="1"/>
        </p:nvCxnSpPr>
        <p:spPr>
          <a:xfrm>
            <a:off x="386576" y="6446864"/>
            <a:ext cx="11351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6">
            <a:extLst>
              <a:ext uri="{FF2B5EF4-FFF2-40B4-BE49-F238E27FC236}">
                <a16:creationId xmlns:a16="http://schemas.microsoft.com/office/drawing/2014/main" id="{63461836-1F0F-E940-9CB8-14FA983A9E48}"/>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solidFill>
              </a:rPr>
              <a:t>Copyright © 2021 NortonLifeLock Inc. All rights reserved.</a:t>
            </a:r>
          </a:p>
        </p:txBody>
      </p:sp>
      <p:sp>
        <p:nvSpPr>
          <p:cNvPr id="4" name="Slide Number Placeholder 3">
            <a:extLst>
              <a:ext uri="{FF2B5EF4-FFF2-40B4-BE49-F238E27FC236}">
                <a16:creationId xmlns:a16="http://schemas.microsoft.com/office/drawing/2014/main" id="{8A8B3D5C-C560-7440-B562-A4ECC414E527}"/>
              </a:ext>
            </a:extLst>
          </p:cNvPr>
          <p:cNvSpPr>
            <a:spLocks noGrp="1"/>
          </p:cNvSpPr>
          <p:nvPr>
            <p:ph type="sldNum" sz="quarter" idx="10"/>
          </p:nvPr>
        </p:nvSpPr>
        <p:spPr/>
        <p:txBody>
          <a:bodyPr/>
          <a:lstStyle>
            <a:lvl1pPr>
              <a:defRPr>
                <a:solidFill>
                  <a:schemeClr val="tx1"/>
                </a:solidFill>
              </a:defRPr>
            </a:lvl1pPr>
          </a:lstStyle>
          <a:p>
            <a:fld id="{4291E4C0-E727-8843-9C52-CD3A63E1063C}" type="slidenum">
              <a:rPr lang="en-US" smtClean="0"/>
              <a:pPr/>
              <a:t>‹#›</a:t>
            </a:fld>
            <a:endParaRPr lang="en-US"/>
          </a:p>
        </p:txBody>
      </p:sp>
      <p:pic>
        <p:nvPicPr>
          <p:cNvPr id="14" name="Picture 13">
            <a:extLst>
              <a:ext uri="{FF2B5EF4-FFF2-40B4-BE49-F238E27FC236}">
                <a16:creationId xmlns:a16="http://schemas.microsoft.com/office/drawing/2014/main" id="{0811F764-6DDA-F04B-94CC-65D9405890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699" y="605458"/>
            <a:ext cx="2261802" cy="516760"/>
          </a:xfrm>
          <a:prstGeom prst="rect">
            <a:avLst/>
          </a:prstGeom>
        </p:spPr>
      </p:pic>
    </p:spTree>
    <p:extLst>
      <p:ext uri="{BB962C8B-B14F-4D97-AF65-F5344CB8AC3E}">
        <p14:creationId xmlns:p14="http://schemas.microsoft.com/office/powerpoint/2010/main" val="2297760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vl1pPr>
          </a:lstStyle>
          <a:p>
            <a:endParaRPr lang="en-US"/>
          </a:p>
        </p:txBody>
      </p:sp>
      <p:sp>
        <p:nvSpPr>
          <p:cNvPr id="2" name="Slide Number Placeholder 1">
            <a:extLst>
              <a:ext uri="{FF2B5EF4-FFF2-40B4-BE49-F238E27FC236}">
                <a16:creationId xmlns:a16="http://schemas.microsoft.com/office/drawing/2014/main" id="{263F5AFB-EC5E-464D-8DB1-D459367CD70E}"/>
              </a:ext>
            </a:extLst>
          </p:cNvPr>
          <p:cNvSpPr>
            <a:spLocks noGrp="1"/>
          </p:cNvSpPr>
          <p:nvPr>
            <p:ph type="sldNum" sz="quarter" idx="10"/>
          </p:nvPr>
        </p:nvSpPr>
        <p:spPr/>
        <p:txBody>
          <a:bodyPr/>
          <a:lstStyle/>
          <a:p>
            <a:fld id="{4291E4C0-E727-8843-9C52-CD3A63E1063C}" type="slidenum">
              <a:rPr lang="en-US" smtClean="0"/>
              <a:pPr/>
              <a:t>‹#›</a:t>
            </a:fld>
            <a:endParaRPr lang="en-US"/>
          </a:p>
        </p:txBody>
      </p:sp>
    </p:spTree>
    <p:extLst>
      <p:ext uri="{BB962C8B-B14F-4D97-AF65-F5344CB8AC3E}">
        <p14:creationId xmlns:p14="http://schemas.microsoft.com/office/powerpoint/2010/main" val="34325110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CREEN OPTION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AC225-D34E-6846-AB26-C6BF4F5C89D9}"/>
              </a:ext>
            </a:extLst>
          </p:cNvPr>
          <p:cNvSpPr/>
          <p:nvPr userDrawn="1"/>
        </p:nvSpPr>
        <p:spPr>
          <a:xfrm>
            <a:off x="0" y="0"/>
            <a:ext cx="12192000" cy="6858000"/>
          </a:xfrm>
          <a:prstGeom prst="rect">
            <a:avLst/>
          </a:prstGeom>
          <a:solidFill>
            <a:srgbClr val="FEE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270052"/>
            <a:ext cx="6224369"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V1</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325223"/>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1805037"/>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sp>
        <p:nvSpPr>
          <p:cNvPr id="12" name="Picture Placeholder 14">
            <a:extLst>
              <a:ext uri="{FF2B5EF4-FFF2-40B4-BE49-F238E27FC236}">
                <a16:creationId xmlns:a16="http://schemas.microsoft.com/office/drawing/2014/main" id="{408A8B02-F2C5-4D44-9539-DBBA07DF406A}"/>
              </a:ext>
            </a:extLst>
          </p:cNvPr>
          <p:cNvSpPr>
            <a:spLocks noGrp="1"/>
          </p:cNvSpPr>
          <p:nvPr>
            <p:ph type="pic" sz="quarter" idx="13" hasCustomPrompt="1"/>
          </p:nvPr>
        </p:nvSpPr>
        <p:spPr>
          <a:xfrm>
            <a:off x="7033479" y="719138"/>
            <a:ext cx="4772025" cy="5160962"/>
          </a:xfrm>
          <a:prstGeom prst="roundRect">
            <a:avLst>
              <a:gd name="adj" fmla="val 6349"/>
            </a:avLst>
          </a:prstGeom>
          <a:solidFill>
            <a:schemeClr val="bg1">
              <a:lumMod val="95000"/>
            </a:schemeClr>
          </a:solidFill>
          <a:effectLst/>
        </p:spPr>
        <p:txBody>
          <a:bodyPr anchor="ctr" anchorCtr="0"/>
          <a:lstStyle>
            <a:lvl1pPr marL="0" indent="0" algn="ctr">
              <a:buNone/>
              <a:defRPr sz="1400">
                <a:latin typeface="Arial" panose="020B0604020202020204" pitchFamily="34" charset="0"/>
                <a:cs typeface="Arial" panose="020B0604020202020204" pitchFamily="34" charset="0"/>
              </a:defRPr>
            </a:lvl1pPr>
          </a:lstStyle>
          <a:p>
            <a:r>
              <a:rPr lang="en-US"/>
              <a:t>Insert Photo Here</a:t>
            </a:r>
          </a:p>
        </p:txBody>
      </p:sp>
      <p:cxnSp>
        <p:nvCxnSpPr>
          <p:cNvPr id="20" name="Straight Connector 19">
            <a:extLst>
              <a:ext uri="{FF2B5EF4-FFF2-40B4-BE49-F238E27FC236}">
                <a16:creationId xmlns:a16="http://schemas.microsoft.com/office/drawing/2014/main" id="{379EDCEA-A520-A241-A904-0FFA7F0C3B30}"/>
              </a:ext>
            </a:extLst>
          </p:cNvPr>
          <p:cNvCxnSpPr/>
          <p:nvPr userDrawn="1"/>
        </p:nvCxnSpPr>
        <p:spPr>
          <a:xfrm>
            <a:off x="386576" y="6446864"/>
            <a:ext cx="11351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6">
            <a:extLst>
              <a:ext uri="{FF2B5EF4-FFF2-40B4-BE49-F238E27FC236}">
                <a16:creationId xmlns:a16="http://schemas.microsoft.com/office/drawing/2014/main" id="{5438B375-A67E-B643-A3A4-BCF4DBA6F1E7}"/>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solidFill>
              </a:rPr>
              <a:t>Copyright © 2021 NortonLifeLock Inc. All rights reserved.</a:t>
            </a:r>
          </a:p>
        </p:txBody>
      </p:sp>
      <p:sp>
        <p:nvSpPr>
          <p:cNvPr id="4" name="Slide Number Placeholder 3">
            <a:extLst>
              <a:ext uri="{FF2B5EF4-FFF2-40B4-BE49-F238E27FC236}">
                <a16:creationId xmlns:a16="http://schemas.microsoft.com/office/drawing/2014/main" id="{DA51E320-7332-DE4A-B00E-7E19A0845708}"/>
              </a:ext>
            </a:extLst>
          </p:cNvPr>
          <p:cNvSpPr>
            <a:spLocks noGrp="1"/>
          </p:cNvSpPr>
          <p:nvPr>
            <p:ph type="sldNum" sz="quarter" idx="16"/>
          </p:nvPr>
        </p:nvSpPr>
        <p:spPr/>
        <p:txBody>
          <a:bodyPr/>
          <a:lstStyle>
            <a:lvl1pPr>
              <a:defRPr>
                <a:solidFill>
                  <a:schemeClr val="tx1"/>
                </a:solidFill>
              </a:defRPr>
            </a:lvl1pPr>
          </a:lstStyle>
          <a:p>
            <a:fld id="{4291E4C0-E727-8843-9C52-CD3A63E1063C}" type="slidenum">
              <a:rPr lang="en-US" smtClean="0"/>
              <a:pPr/>
              <a:t>‹#›</a:t>
            </a:fld>
            <a:endParaRPr lang="en-US"/>
          </a:p>
        </p:txBody>
      </p:sp>
      <p:pic>
        <p:nvPicPr>
          <p:cNvPr id="11" name="Picture 10">
            <a:extLst>
              <a:ext uri="{FF2B5EF4-FFF2-40B4-BE49-F238E27FC236}">
                <a16:creationId xmlns:a16="http://schemas.microsoft.com/office/drawing/2014/main" id="{4E26A47F-53FD-9744-9369-79D466E1C1AF}"/>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Tree>
    <p:extLst>
      <p:ext uri="{BB962C8B-B14F-4D97-AF65-F5344CB8AC3E}">
        <p14:creationId xmlns:p14="http://schemas.microsoft.com/office/powerpoint/2010/main" val="139450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47700" y="1295400"/>
            <a:ext cx="10896600" cy="464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14FA787-0923-0A47-BA59-C18EB7105E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19448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4D48BD70-4F6F-43C6-9389-94BA2019ABFB}" type="slidenum">
              <a:rPr lang="en-US" smtClean="0"/>
              <a:pPr/>
              <a:t>‹#›</a:t>
            </a:fld>
            <a:endParaRPr lang="en-US"/>
          </a:p>
        </p:txBody>
      </p:sp>
      <p:sp>
        <p:nvSpPr>
          <p:cNvPr id="9" name="Title 8"/>
          <p:cNvSpPr>
            <a:spLocks noGrp="1"/>
          </p:cNvSpPr>
          <p:nvPr>
            <p:ph type="title" hasCustomPrompt="1"/>
          </p:nvPr>
        </p:nvSpPr>
        <p:spPr>
          <a:xfrm>
            <a:off x="647700" y="1960880"/>
            <a:ext cx="4015740" cy="2956560"/>
          </a:xfrm>
        </p:spPr>
        <p:txBody>
          <a:bodyPr anchor="ctr"/>
          <a:lstStyle>
            <a:lvl1pPr>
              <a:defRPr sz="6000"/>
            </a:lvl1pPr>
          </a:lstStyle>
          <a:p>
            <a:r>
              <a:rPr lang="en-US"/>
              <a:t>Agenda</a:t>
            </a:r>
          </a:p>
        </p:txBody>
      </p:sp>
      <p:sp>
        <p:nvSpPr>
          <p:cNvPr id="11" name="Text Placeholder 10"/>
          <p:cNvSpPr>
            <a:spLocks noGrp="1"/>
          </p:cNvSpPr>
          <p:nvPr>
            <p:ph type="body" sz="quarter" idx="12"/>
          </p:nvPr>
        </p:nvSpPr>
        <p:spPr>
          <a:xfrm>
            <a:off x="5374640" y="924560"/>
            <a:ext cx="6169660" cy="5019040"/>
          </a:xfrm>
        </p:spPr>
        <p:txBody>
          <a:bodyPr anchor="ctr"/>
          <a:lstStyle>
            <a:lvl1pPr>
              <a:defRPr sz="2400"/>
            </a:lvl1pPr>
            <a:lvl2pPr>
              <a:defRPr sz="2400"/>
            </a:lvl2pPr>
            <a:lvl3pPr>
              <a:defRPr sz="2400"/>
            </a:lvl3pPr>
            <a:lvl4pPr>
              <a:defRPr sz="2000"/>
            </a:lvl4pPr>
          </a:lstStyle>
          <a:p>
            <a:pPr lvl="0"/>
            <a:r>
              <a:rPr lang="en-US"/>
              <a:t>Edit Master text styles</a:t>
            </a:r>
          </a:p>
        </p:txBody>
      </p:sp>
    </p:spTree>
    <p:extLst>
      <p:ext uri="{BB962C8B-B14F-4D97-AF65-F5344CB8AC3E}">
        <p14:creationId xmlns:p14="http://schemas.microsoft.com/office/powerpoint/2010/main" val="5307080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Section Divider">
    <p:bg>
      <p:bgPr>
        <a:solidFill>
          <a:schemeClr val="tx2"/>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755142" y="2514600"/>
            <a:ext cx="6681090" cy="1828800"/>
          </a:xfrm>
        </p:spPr>
        <p:txBody>
          <a:bodyPr anchor="ctr"/>
          <a:lstStyle>
            <a:lvl1pPr algn="ctr">
              <a:defRPr sz="3400" b="0">
                <a:solidFill>
                  <a:schemeClr val="bg1"/>
                </a:solidFill>
              </a:defRPr>
            </a:lvl1pPr>
          </a:lstStyle>
          <a:p>
            <a:r>
              <a:rPr lang="en-US"/>
              <a:t>Section Title</a:t>
            </a:r>
          </a:p>
        </p:txBody>
      </p:sp>
      <p:cxnSp>
        <p:nvCxnSpPr>
          <p:cNvPr id="7" name="Straight Connector 6">
            <a:extLst>
              <a:ext uri="{FF2B5EF4-FFF2-40B4-BE49-F238E27FC236}">
                <a16:creationId xmlns:a16="http://schemas.microsoft.com/office/drawing/2014/main" id="{6366E8B2-6A37-40CD-82B7-3EC34B1BA0A4}"/>
              </a:ext>
            </a:extLst>
          </p:cNvPr>
          <p:cNvCxnSpPr>
            <a:cxnSpLocks/>
          </p:cNvCxnSpPr>
          <p:nvPr/>
        </p:nvCxnSpPr>
        <p:spPr>
          <a:xfrm flipH="1">
            <a:off x="-50800" y="3433663"/>
            <a:ext cx="2671452" cy="0"/>
          </a:xfrm>
          <a:prstGeom prst="line">
            <a:avLst/>
          </a:prstGeom>
          <a:ln w="1270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DBC29A-11C3-D94C-854D-59D172D1CD80}"/>
              </a:ext>
            </a:extLst>
          </p:cNvPr>
          <p:cNvCxnSpPr>
            <a:cxnSpLocks/>
          </p:cNvCxnSpPr>
          <p:nvPr userDrawn="1"/>
        </p:nvCxnSpPr>
        <p:spPr>
          <a:xfrm flipH="1">
            <a:off x="-50800" y="3433663"/>
            <a:ext cx="2671452" cy="0"/>
          </a:xfrm>
          <a:prstGeom prst="line">
            <a:avLst/>
          </a:prstGeom>
          <a:ln w="1270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 name="Footer Placeholder 6">
            <a:extLst>
              <a:ext uri="{FF2B5EF4-FFF2-40B4-BE49-F238E27FC236}">
                <a16:creationId xmlns:a16="http://schemas.microsoft.com/office/drawing/2014/main" id="{C2CFAE15-56BC-174F-A3E6-E552AD117361}"/>
              </a:ext>
            </a:extLst>
          </p:cNvPr>
          <p:cNvSpPr txBox="1">
            <a:spLocks/>
          </p:cNvSpPr>
          <p:nvPr userDrawn="1"/>
        </p:nvSpPr>
        <p:spPr>
          <a:xfrm>
            <a:off x="8460827" y="6494354"/>
            <a:ext cx="2941373" cy="190225"/>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fontAlgn="base">
              <a:spcBef>
                <a:spcPct val="50000"/>
              </a:spcBef>
              <a:spcAft>
                <a:spcPct val="0"/>
              </a:spcAft>
            </a:pPr>
            <a:r>
              <a:rPr lang="en-US" sz="800">
                <a:solidFill>
                  <a:srgbClr val="8A9E9D"/>
                </a:solidFill>
              </a:rPr>
              <a:t>Copyright © 2021 NortonLifeLock Inc. All rights reserved.</a:t>
            </a:r>
          </a:p>
        </p:txBody>
      </p:sp>
      <p:sp>
        <p:nvSpPr>
          <p:cNvPr id="9" name="Rectangle 8">
            <a:extLst>
              <a:ext uri="{FF2B5EF4-FFF2-40B4-BE49-F238E27FC236}">
                <a16:creationId xmlns:a16="http://schemas.microsoft.com/office/drawing/2014/main" id="{534F0534-F5A8-9949-8225-6C8786479F55}"/>
              </a:ext>
            </a:extLst>
          </p:cNvPr>
          <p:cNvSpPr/>
          <p:nvPr userDrawn="1"/>
        </p:nvSpPr>
        <p:spPr>
          <a:xfrm>
            <a:off x="241740" y="6622255"/>
            <a:ext cx="11160460" cy="200055"/>
          </a:xfrm>
          <a:prstGeom prst="rect">
            <a:avLst/>
          </a:prstGeom>
        </p:spPr>
        <p:txBody>
          <a:bodyPr wrap="square">
            <a:spAutoFit/>
          </a:bodyPr>
          <a:lstStyle/>
          <a:p>
            <a:pPr algn="r" defTabSz="457200" fontAlgn="base">
              <a:spcBef>
                <a:spcPct val="50000"/>
              </a:spcBef>
              <a:spcAft>
                <a:spcPct val="0"/>
              </a:spcAft>
            </a:pPr>
            <a:r>
              <a:rPr lang="en-US" sz="650" b="0" i="0" u="none" strike="noStrike" kern="1200">
                <a:solidFill>
                  <a:srgbClr val="8A9E9D"/>
                </a:solidFill>
                <a:effectLst/>
                <a:latin typeface="+mn-lt"/>
                <a:ea typeface="+mn-ea"/>
                <a:cs typeface="+mn-cs"/>
              </a:rPr>
              <a:t>NORTONLIFELOCK INC. CONFIDENTIAL – FOR PARTNER OR BROKER INTERNAL USE ONLY. Not for use with consumers - all consumer facing materials concerning NortonLifeLock offerings require prior review and approval</a:t>
            </a:r>
            <a:r>
              <a:rPr lang="en-US" sz="700" b="0" i="0" u="none" strike="noStrike" kern="1200">
                <a:solidFill>
                  <a:srgbClr val="8A9E9D"/>
                </a:solidFill>
                <a:effectLst/>
                <a:latin typeface="+mn-lt"/>
                <a:ea typeface="+mn-ea"/>
                <a:cs typeface="+mn-cs"/>
              </a:rPr>
              <a:t>.</a:t>
            </a:r>
            <a:endParaRPr lang="en-US" sz="700">
              <a:solidFill>
                <a:srgbClr val="8A9E9D"/>
              </a:solidFill>
            </a:endParaRPr>
          </a:p>
        </p:txBody>
      </p:sp>
    </p:spTree>
    <p:extLst>
      <p:ext uri="{BB962C8B-B14F-4D97-AF65-F5344CB8AC3E}">
        <p14:creationId xmlns:p14="http://schemas.microsoft.com/office/powerpoint/2010/main" val="27534474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a:t>Copyright © 2020 Symantec Corporation. All rights reserved. </a:t>
            </a:r>
            <a:endParaRPr/>
          </a:p>
        </p:txBody>
      </p:sp>
      <p:sp>
        <p:nvSpPr>
          <p:cNvPr id="25" name="Slide Number Placeholder 5"/>
          <p:cNvSpPr>
            <a:spLocks noGrp="1"/>
          </p:cNvSpPr>
          <p:nvPr>
            <p:ph type="sldNum" sz="quarter" idx="4"/>
          </p:nvPr>
        </p:nvSpPr>
        <p:spPr>
          <a:xfrm>
            <a:off x="11338560" y="6327648"/>
            <a:ext cx="525128" cy="182880"/>
          </a:xfrm>
          <a:prstGeom prst="rect">
            <a:avLst/>
          </a:prstGeom>
        </p:spPr>
        <p:txBody>
          <a:bodyPr vert="horz" wrap="none" lIns="0" tIns="0" rIns="0" bIns="0" rtlCol="0" anchor="b"/>
          <a:lstStyle>
            <a:lvl1pPr algn="ctr">
              <a:defRPr sz="1000">
                <a:solidFill>
                  <a:schemeClr val="tx2"/>
                </a:solidFill>
              </a:defRPr>
            </a:lvl1pPr>
          </a:lstStyle>
          <a:p>
            <a:fld id="{C51EAA63-D034-42AE-91FA-B13B9518C7BE}" type="slidenum">
              <a:rPr lang="en-US" smtClean="0"/>
              <a:pPr/>
              <a:t>‹#›</a:t>
            </a:fld>
            <a:endParaRPr lang="en-US"/>
          </a:p>
        </p:txBody>
      </p:sp>
      <p:sp>
        <p:nvSpPr>
          <p:cNvPr id="4" name="Text Placeholder 3"/>
          <p:cNvSpPr>
            <a:spLocks noGrp="1"/>
          </p:cNvSpPr>
          <p:nvPr>
            <p:ph type="body" sz="quarter" idx="12"/>
          </p:nvPr>
        </p:nvSpPr>
        <p:spPr>
          <a:xfrm>
            <a:off x="609600" y="1444752"/>
            <a:ext cx="10972800" cy="44958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Title 9"/>
          <p:cNvSpPr>
            <a:spLocks noGrp="1"/>
          </p:cNvSpPr>
          <p:nvPr>
            <p:ph type="title"/>
          </p:nvPr>
        </p:nvSpPr>
        <p:spPr>
          <a:xfrm>
            <a:off x="609758" y="301752"/>
            <a:ext cx="10972482" cy="838200"/>
          </a:xfrm>
        </p:spPr>
        <p:txBody>
          <a:bodyPr/>
          <a:lstStyle/>
          <a:p>
            <a:r>
              <a:rPr lang="en-US"/>
              <a:t>Click to edit Master title style</a:t>
            </a:r>
          </a:p>
        </p:txBody>
      </p:sp>
    </p:spTree>
    <p:extLst>
      <p:ext uri="{BB962C8B-B14F-4D97-AF65-F5344CB8AC3E}">
        <p14:creationId xmlns:p14="http://schemas.microsoft.com/office/powerpoint/2010/main" val="38105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CREEN OPTION 3 (Cle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80A83-1DD3-AD44-8845-FE04B9F7FD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8479972"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V2 No Image</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pic>
        <p:nvPicPr>
          <p:cNvPr id="14" name="Picture 13">
            <a:extLst>
              <a:ext uri="{FF2B5EF4-FFF2-40B4-BE49-F238E27FC236}">
                <a16:creationId xmlns:a16="http://schemas.microsoft.com/office/drawing/2014/main" id="{8666AEC8-DD1D-774E-B834-FDF54C1FEF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
        <p:nvSpPr>
          <p:cNvPr id="11" name="Rectangle 10">
            <a:extLst>
              <a:ext uri="{FF2B5EF4-FFF2-40B4-BE49-F238E27FC236}">
                <a16:creationId xmlns:a16="http://schemas.microsoft.com/office/drawing/2014/main" id="{9C226BD4-A594-4C40-B38F-EB738F18A2E0}"/>
              </a:ext>
            </a:extLst>
          </p:cNvPr>
          <p:cNvSpPr/>
          <p:nvPr userDrawn="1"/>
        </p:nvSpPr>
        <p:spPr>
          <a:xfrm>
            <a:off x="424543" y="6466114"/>
            <a:ext cx="142602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ingle Corner Rectangle 1">
            <a:extLst>
              <a:ext uri="{FF2B5EF4-FFF2-40B4-BE49-F238E27FC236}">
                <a16:creationId xmlns:a16="http://schemas.microsoft.com/office/drawing/2014/main" id="{BC41F950-8CDE-8445-8889-91EE65A15C4F}"/>
              </a:ext>
            </a:extLst>
          </p:cNvPr>
          <p:cNvSpPr/>
          <p:nvPr userDrawn="1"/>
        </p:nvSpPr>
        <p:spPr>
          <a:xfrm>
            <a:off x="326571" y="6391469"/>
            <a:ext cx="11457992" cy="7464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08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CREEN OPTION 4 (full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13EA71-9EA6-EA40-A24B-DF8B57182D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lvl1pPr>
              <a:defRPr>
                <a:solidFill>
                  <a:schemeClr val="bg1"/>
                </a:solidFill>
              </a:defRPr>
            </a:lvl1p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8479972"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V3</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pic>
        <p:nvPicPr>
          <p:cNvPr id="14" name="Picture 13">
            <a:extLst>
              <a:ext uri="{FF2B5EF4-FFF2-40B4-BE49-F238E27FC236}">
                <a16:creationId xmlns:a16="http://schemas.microsoft.com/office/drawing/2014/main" id="{8666AEC8-DD1D-774E-B834-FDF54C1FEF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
        <p:nvSpPr>
          <p:cNvPr id="12" name="Footer Placeholder 6">
            <a:extLst>
              <a:ext uri="{FF2B5EF4-FFF2-40B4-BE49-F238E27FC236}">
                <a16:creationId xmlns:a16="http://schemas.microsoft.com/office/drawing/2014/main" id="{550338E3-3837-A041-BE98-D6F99AE921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lumMod val="50000"/>
                    <a:lumOff val="50000"/>
                  </a:schemeClr>
                </a:solidFill>
              </a:rPr>
              <a:t>Copyright © 2021 NortonLifeLock Inc. All rights reserved.</a:t>
            </a:r>
          </a:p>
        </p:txBody>
      </p:sp>
    </p:spTree>
    <p:extLst>
      <p:ext uri="{BB962C8B-B14F-4D97-AF65-F5344CB8AC3E}">
        <p14:creationId xmlns:p14="http://schemas.microsoft.com/office/powerpoint/2010/main" val="19574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CREEN OPTION 4B (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67858-B43F-3942-A0A1-CB8BBFCB3F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 y="0"/>
            <a:ext cx="12187589" cy="6858000"/>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lvl1pPr>
              <a:defRPr>
                <a:solidFill>
                  <a:schemeClr val="bg1"/>
                </a:solidFill>
              </a:defRPr>
            </a:lvl1p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6755991" cy="1851782"/>
          </a:xfrm>
          <a:prstGeom prst="rect">
            <a:avLst/>
          </a:prstGeom>
        </p:spPr>
        <p:txBody>
          <a:bodyPr/>
          <a:lstStyle>
            <a:lvl1pPr>
              <a:defRPr sz="7200" b="1">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V3B</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sp>
        <p:nvSpPr>
          <p:cNvPr id="12" name="Footer Placeholder 6">
            <a:extLst>
              <a:ext uri="{FF2B5EF4-FFF2-40B4-BE49-F238E27FC236}">
                <a16:creationId xmlns:a16="http://schemas.microsoft.com/office/drawing/2014/main" id="{550338E3-3837-A041-BE98-D6F99AE921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pic>
        <p:nvPicPr>
          <p:cNvPr id="13" name="Picture 12">
            <a:extLst>
              <a:ext uri="{FF2B5EF4-FFF2-40B4-BE49-F238E27FC236}">
                <a16:creationId xmlns:a16="http://schemas.microsoft.com/office/drawing/2014/main" id="{4BC209AB-63A7-764B-9852-10FF2D975A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571" y="881075"/>
            <a:ext cx="2404872" cy="549448"/>
          </a:xfrm>
          <a:prstGeom prst="rect">
            <a:avLst/>
          </a:prstGeom>
        </p:spPr>
      </p:pic>
    </p:spTree>
    <p:extLst>
      <p:ext uri="{BB962C8B-B14F-4D97-AF65-F5344CB8AC3E}">
        <p14:creationId xmlns:p14="http://schemas.microsoft.com/office/powerpoint/2010/main" val="326584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CREEN OPTION 4 (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72CE1F-304D-A84A-A984-55EDFA0CCC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844" y="0"/>
            <a:ext cx="12229844" cy="6858000"/>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lvl1pPr>
              <a:defRPr>
                <a:solidFill>
                  <a:schemeClr val="tx1"/>
                </a:solidFill>
              </a:defRPr>
            </a:lvl1p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8479972"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V3D</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pic>
        <p:nvPicPr>
          <p:cNvPr id="14" name="Picture 13">
            <a:extLst>
              <a:ext uri="{FF2B5EF4-FFF2-40B4-BE49-F238E27FC236}">
                <a16:creationId xmlns:a16="http://schemas.microsoft.com/office/drawing/2014/main" id="{8666AEC8-DD1D-774E-B834-FDF54C1FEF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
        <p:nvSpPr>
          <p:cNvPr id="12" name="Footer Placeholder 6">
            <a:extLst>
              <a:ext uri="{FF2B5EF4-FFF2-40B4-BE49-F238E27FC236}">
                <a16:creationId xmlns:a16="http://schemas.microsoft.com/office/drawing/2014/main" id="{550338E3-3837-A041-BE98-D6F99AE921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lumMod val="50000"/>
                    <a:lumOff val="50000"/>
                  </a:schemeClr>
                </a:solidFill>
              </a:rPr>
              <a:t>Copyright © 2021 NortonLifeLock Inc. All rights reserved.</a:t>
            </a:r>
          </a:p>
        </p:txBody>
      </p:sp>
    </p:spTree>
    <p:extLst>
      <p:ext uri="{BB962C8B-B14F-4D97-AF65-F5344CB8AC3E}">
        <p14:creationId xmlns:p14="http://schemas.microsoft.com/office/powerpoint/2010/main" val="383433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CREEN OPTION 4 (full im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4C7A007-289D-CD45-921E-E9A70C54CB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lvl1pPr>
              <a:defRPr>
                <a:solidFill>
                  <a:schemeClr val="bg1"/>
                </a:solidFill>
              </a:defRPr>
            </a:lvl1p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8479972" cy="1851782"/>
          </a:xfrm>
          <a:prstGeom prst="rect">
            <a:avLst/>
          </a:prstGeom>
        </p:spPr>
        <p:txBody>
          <a:bodyPr/>
          <a:lstStyle>
            <a:lvl1pPr>
              <a:defRPr sz="7200" b="1">
                <a:latin typeface="Arial" panose="020B0604020202020204" pitchFamily="34" charset="0"/>
                <a:cs typeface="Arial" panose="020B0604020202020204" pitchFamily="34" charset="0"/>
              </a:defRPr>
            </a:lvl1pPr>
          </a:lstStyle>
          <a:p>
            <a:r>
              <a:rPr lang="en-US"/>
              <a:t>Presentation</a:t>
            </a:r>
            <a:br>
              <a:rPr lang="en-US"/>
            </a:br>
            <a:r>
              <a:rPr lang="en-US"/>
              <a:t>Title V3E</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pic>
        <p:nvPicPr>
          <p:cNvPr id="14" name="Picture 13">
            <a:extLst>
              <a:ext uri="{FF2B5EF4-FFF2-40B4-BE49-F238E27FC236}">
                <a16:creationId xmlns:a16="http://schemas.microsoft.com/office/drawing/2014/main" id="{8666AEC8-DD1D-774E-B834-FDF54C1FEF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699" y="880875"/>
            <a:ext cx="2405744" cy="549648"/>
          </a:xfrm>
          <a:prstGeom prst="rect">
            <a:avLst/>
          </a:prstGeom>
        </p:spPr>
      </p:pic>
      <p:sp>
        <p:nvSpPr>
          <p:cNvPr id="12" name="Footer Placeholder 6">
            <a:extLst>
              <a:ext uri="{FF2B5EF4-FFF2-40B4-BE49-F238E27FC236}">
                <a16:creationId xmlns:a16="http://schemas.microsoft.com/office/drawing/2014/main" id="{550338E3-3837-A041-BE98-D6F99AE921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spTree>
    <p:extLst>
      <p:ext uri="{BB962C8B-B14F-4D97-AF65-F5344CB8AC3E}">
        <p14:creationId xmlns:p14="http://schemas.microsoft.com/office/powerpoint/2010/main" val="163672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CREEN OPTION 4 (full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8F487A-AE22-6141-9FEE-89E9FD245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216118" cy="6858000"/>
          </a:xfrm>
          <a:prstGeom prst="rect">
            <a:avLst/>
          </a:prstGeom>
        </p:spPr>
      </p:pic>
      <p:sp>
        <p:nvSpPr>
          <p:cNvPr id="3" name="Slide Number Placeholder 2">
            <a:extLst>
              <a:ext uri="{FF2B5EF4-FFF2-40B4-BE49-F238E27FC236}">
                <a16:creationId xmlns:a16="http://schemas.microsoft.com/office/drawing/2014/main" id="{6E9353DF-37C3-6148-AC1D-82692C9B0DF5}"/>
              </a:ext>
            </a:extLst>
          </p:cNvPr>
          <p:cNvSpPr>
            <a:spLocks noGrp="1"/>
          </p:cNvSpPr>
          <p:nvPr>
            <p:ph type="sldNum" sz="quarter" idx="10"/>
          </p:nvPr>
        </p:nvSpPr>
        <p:spPr>
          <a:xfrm>
            <a:off x="10941684" y="6524053"/>
            <a:ext cx="505512" cy="269990"/>
          </a:xfrm>
          <a:prstGeom prst="rect">
            <a:avLst/>
          </a:prstGeom>
        </p:spPr>
        <p:txBody>
          <a:bodyPr/>
          <a:lstStyle>
            <a:lvl1pPr>
              <a:defRPr>
                <a:solidFill>
                  <a:schemeClr val="bg1"/>
                </a:solidFill>
              </a:defRPr>
            </a:lvl1pPr>
          </a:lstStyle>
          <a:p>
            <a:fld id="{4D48BD70-4F6F-43C6-9389-94BA2019ABFB}" type="slidenum">
              <a:rPr lang="en-US" smtClean="0"/>
              <a:pPr/>
              <a:t>‹#›</a:t>
            </a:fld>
            <a:endParaRPr lang="en-US"/>
          </a:p>
        </p:txBody>
      </p:sp>
      <p:sp>
        <p:nvSpPr>
          <p:cNvPr id="9" name="Title 1">
            <a:extLst>
              <a:ext uri="{FF2B5EF4-FFF2-40B4-BE49-F238E27FC236}">
                <a16:creationId xmlns:a16="http://schemas.microsoft.com/office/drawing/2014/main" id="{ABDC3BFB-4B1A-F24F-950C-3173C68E7592}"/>
              </a:ext>
            </a:extLst>
          </p:cNvPr>
          <p:cNvSpPr>
            <a:spLocks noGrp="1"/>
          </p:cNvSpPr>
          <p:nvPr>
            <p:ph type="title" hasCustomPrompt="1"/>
          </p:nvPr>
        </p:nvSpPr>
        <p:spPr>
          <a:xfrm>
            <a:off x="647699" y="2504270"/>
            <a:ext cx="8479972" cy="1851782"/>
          </a:xfrm>
          <a:prstGeom prst="rect">
            <a:avLst/>
          </a:prstGeom>
        </p:spPr>
        <p:txBody>
          <a:bodyPr/>
          <a:lstStyle>
            <a:lvl1pPr>
              <a:defRPr sz="7200" b="1">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V3F</a:t>
            </a:r>
          </a:p>
        </p:txBody>
      </p:sp>
      <p:sp>
        <p:nvSpPr>
          <p:cNvPr id="6" name="Text Placeholder 10">
            <a:extLst>
              <a:ext uri="{FF2B5EF4-FFF2-40B4-BE49-F238E27FC236}">
                <a16:creationId xmlns:a16="http://schemas.microsoft.com/office/drawing/2014/main" id="{25099F15-20DD-B749-AA1A-50047941D684}"/>
              </a:ext>
            </a:extLst>
          </p:cNvPr>
          <p:cNvSpPr>
            <a:spLocks noGrp="1"/>
          </p:cNvSpPr>
          <p:nvPr>
            <p:ph type="body" sz="quarter" idx="12" hasCustomPrompt="1"/>
          </p:nvPr>
        </p:nvSpPr>
        <p:spPr>
          <a:xfrm>
            <a:off x="647699" y="4559441"/>
            <a:ext cx="5999285" cy="531447"/>
          </a:xfrm>
          <a:prstGeom prst="rect">
            <a:avLst/>
          </a:prstGeom>
        </p:spPr>
        <p:txBody>
          <a:bodyPr anchor="t" anchorCtr="0"/>
          <a:lstStyle>
            <a:lvl1pPr marL="0" indent="0">
              <a:buNone/>
              <a:defRPr sz="32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Presenter Name</a:t>
            </a:r>
          </a:p>
        </p:txBody>
      </p:sp>
      <p:sp>
        <p:nvSpPr>
          <p:cNvPr id="16" name="Text Placeholder 10">
            <a:extLst>
              <a:ext uri="{FF2B5EF4-FFF2-40B4-BE49-F238E27FC236}">
                <a16:creationId xmlns:a16="http://schemas.microsoft.com/office/drawing/2014/main" id="{327D6CFB-CEF0-4E41-9DA9-75EEFF2115F0}"/>
              </a:ext>
            </a:extLst>
          </p:cNvPr>
          <p:cNvSpPr>
            <a:spLocks noGrp="1"/>
          </p:cNvSpPr>
          <p:nvPr>
            <p:ph type="body" sz="quarter" idx="15" hasCustomPrompt="1"/>
          </p:nvPr>
        </p:nvSpPr>
        <p:spPr>
          <a:xfrm>
            <a:off x="647700" y="2039255"/>
            <a:ext cx="2686343" cy="392095"/>
          </a:xfrm>
          <a:prstGeom prst="rect">
            <a:avLst/>
          </a:prstGeom>
        </p:spPr>
        <p:txBody>
          <a:bodyPr anchor="t" anchorCtr="0"/>
          <a:lstStyle>
            <a:lvl1pPr marL="0" indent="0">
              <a:buNone/>
              <a:defRPr sz="1600" b="0">
                <a:solidFill>
                  <a:schemeClr val="bg1"/>
                </a:solidFill>
                <a:latin typeface="Arial" panose="020B0604020202020204" pitchFamily="34" charset="0"/>
                <a:cs typeface="Arial" panose="020B0604020202020204" pitchFamily="34" charset="0"/>
              </a:defRPr>
            </a:lvl1pPr>
            <a:lvl2pPr>
              <a:defRPr sz="2400"/>
            </a:lvl2pPr>
            <a:lvl3pPr>
              <a:defRPr sz="2400"/>
            </a:lvl3pPr>
            <a:lvl4pPr>
              <a:defRPr sz="2000"/>
            </a:lvl4pPr>
          </a:lstStyle>
          <a:p>
            <a:pPr lvl="0"/>
            <a:r>
              <a:rPr lang="en-US"/>
              <a:t>Date 2021</a:t>
            </a:r>
          </a:p>
        </p:txBody>
      </p:sp>
      <p:sp>
        <p:nvSpPr>
          <p:cNvPr id="12" name="Footer Placeholder 6">
            <a:extLst>
              <a:ext uri="{FF2B5EF4-FFF2-40B4-BE49-F238E27FC236}">
                <a16:creationId xmlns:a16="http://schemas.microsoft.com/office/drawing/2014/main" id="{550338E3-3837-A041-BE98-D6F99AE92112}"/>
              </a:ext>
            </a:extLst>
          </p:cNvPr>
          <p:cNvSpPr txBox="1">
            <a:spLocks/>
          </p:cNvSpPr>
          <p:nvPr userDrawn="1"/>
        </p:nvSpPr>
        <p:spPr>
          <a:xfrm>
            <a:off x="647699"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bg1"/>
                </a:solidFill>
              </a:rPr>
              <a:t>Copyright © 2021 NortonLifeLock Inc. All rights reserved.</a:t>
            </a:r>
          </a:p>
        </p:txBody>
      </p:sp>
      <p:pic>
        <p:nvPicPr>
          <p:cNvPr id="13" name="Picture 12">
            <a:extLst>
              <a:ext uri="{FF2B5EF4-FFF2-40B4-BE49-F238E27FC236}">
                <a16:creationId xmlns:a16="http://schemas.microsoft.com/office/drawing/2014/main" id="{DA375F8A-8237-5344-BCE2-61D43C557B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571" y="881075"/>
            <a:ext cx="2404872" cy="549448"/>
          </a:xfrm>
          <a:prstGeom prst="rect">
            <a:avLst/>
          </a:prstGeom>
        </p:spPr>
      </p:pic>
    </p:spTree>
    <p:extLst>
      <p:ext uri="{BB962C8B-B14F-4D97-AF65-F5344CB8AC3E}">
        <p14:creationId xmlns:p14="http://schemas.microsoft.com/office/powerpoint/2010/main" val="213695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6">
            <a:extLst>
              <a:ext uri="{FF2B5EF4-FFF2-40B4-BE49-F238E27FC236}">
                <a16:creationId xmlns:a16="http://schemas.microsoft.com/office/drawing/2014/main" id="{DABBC2F8-24E9-5247-BF42-4BBBDAD54E81}"/>
              </a:ext>
            </a:extLst>
          </p:cNvPr>
          <p:cNvSpPr txBox="1">
            <a:spLocks/>
          </p:cNvSpPr>
          <p:nvPr userDrawn="1"/>
        </p:nvSpPr>
        <p:spPr>
          <a:xfrm>
            <a:off x="8341428" y="6559490"/>
            <a:ext cx="2849763" cy="269990"/>
          </a:xfrm>
          <a:prstGeom prst="rect">
            <a:avLst/>
          </a:prstGeom>
        </p:spPr>
        <p:txBody>
          <a:bodyP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50000"/>
              </a:spcBef>
              <a:spcAft>
                <a:spcPct val="0"/>
              </a:spcAft>
            </a:pPr>
            <a:r>
              <a:rPr lang="en-US" sz="800">
                <a:solidFill>
                  <a:schemeClr val="tx1">
                    <a:lumMod val="50000"/>
                    <a:lumOff val="50000"/>
                  </a:schemeClr>
                </a:solidFill>
              </a:rPr>
              <a:t>Copyright © 2021 NortonLifeLock Inc. All rights reserved.</a:t>
            </a:r>
          </a:p>
        </p:txBody>
      </p:sp>
      <p:pic>
        <p:nvPicPr>
          <p:cNvPr id="11" name="Picture 10">
            <a:extLst>
              <a:ext uri="{FF2B5EF4-FFF2-40B4-BE49-F238E27FC236}">
                <a16:creationId xmlns:a16="http://schemas.microsoft.com/office/drawing/2014/main" id="{BCD4E311-591B-B14A-ABF1-7BB68B9B4CD1}"/>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78036" y="6540696"/>
            <a:ext cx="1036021" cy="236703"/>
          </a:xfrm>
          <a:prstGeom prst="rect">
            <a:avLst/>
          </a:prstGeom>
        </p:spPr>
      </p:pic>
      <p:sp>
        <p:nvSpPr>
          <p:cNvPr id="2" name="Slide Number Placeholder 1">
            <a:extLst>
              <a:ext uri="{FF2B5EF4-FFF2-40B4-BE49-F238E27FC236}">
                <a16:creationId xmlns:a16="http://schemas.microsoft.com/office/drawing/2014/main" id="{72072984-A246-734A-ADAC-47989705D327}"/>
              </a:ext>
            </a:extLst>
          </p:cNvPr>
          <p:cNvSpPr>
            <a:spLocks noGrp="1"/>
          </p:cNvSpPr>
          <p:nvPr>
            <p:ph type="sldNum" sz="quarter" idx="4"/>
          </p:nvPr>
        </p:nvSpPr>
        <p:spPr>
          <a:xfrm>
            <a:off x="10882992" y="6485218"/>
            <a:ext cx="4708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91E4C0-E727-8843-9C52-CD3A63E1063C}" type="slidenum">
              <a:rPr lang="en-US" smtClean="0"/>
              <a:pPr/>
              <a:t>‹#›</a:t>
            </a:fld>
            <a:endParaRPr lang="en-US"/>
          </a:p>
        </p:txBody>
      </p:sp>
      <p:cxnSp>
        <p:nvCxnSpPr>
          <p:cNvPr id="5" name="Straight Connector 4">
            <a:extLst>
              <a:ext uri="{FF2B5EF4-FFF2-40B4-BE49-F238E27FC236}">
                <a16:creationId xmlns:a16="http://schemas.microsoft.com/office/drawing/2014/main" id="{65DC3ADA-D765-CB45-881C-BEB8A2F3ECFB}"/>
              </a:ext>
            </a:extLst>
          </p:cNvPr>
          <p:cNvCxnSpPr/>
          <p:nvPr userDrawn="1"/>
        </p:nvCxnSpPr>
        <p:spPr>
          <a:xfrm>
            <a:off x="386576" y="6446864"/>
            <a:ext cx="11351941" cy="0"/>
          </a:xfrm>
          <a:prstGeom prst="line">
            <a:avLst/>
          </a:prstGeom>
          <a:ln w="19050">
            <a:solidFill>
              <a:srgbClr val="FEEB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38944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87" r:id="rId3"/>
    <p:sldLayoutId id="2147483675" r:id="rId4"/>
    <p:sldLayoutId id="2147483676" r:id="rId5"/>
    <p:sldLayoutId id="2147483681" r:id="rId6"/>
    <p:sldLayoutId id="2147483678" r:id="rId7"/>
    <p:sldLayoutId id="2147483680" r:id="rId8"/>
    <p:sldLayoutId id="2147483679" r:id="rId9"/>
    <p:sldLayoutId id="2147483661" r:id="rId10"/>
    <p:sldLayoutId id="2147483682" r:id="rId11"/>
    <p:sldLayoutId id="2147483669" r:id="rId12"/>
    <p:sldLayoutId id="2147483670" r:id="rId13"/>
    <p:sldLayoutId id="2147483685" r:id="rId14"/>
    <p:sldLayoutId id="2147483686" r:id="rId15"/>
    <p:sldLayoutId id="2147483683" r:id="rId16"/>
    <p:sldLayoutId id="2147483684" r:id="rId17"/>
    <p:sldLayoutId id="2147483651" r:id="rId18"/>
    <p:sldLayoutId id="2147483654" r:id="rId19"/>
    <p:sldLayoutId id="2147483655" r:id="rId20"/>
    <p:sldLayoutId id="2147483650" r:id="rId21"/>
    <p:sldLayoutId id="2147483667" r:id="rId22"/>
    <p:sldLayoutId id="2147483652" r:id="rId23"/>
    <p:sldLayoutId id="2147483653" r:id="rId24"/>
    <p:sldLayoutId id="2147483662" r:id="rId25"/>
    <p:sldLayoutId id="2147483663" r:id="rId26"/>
    <p:sldLayoutId id="2147483664" r:id="rId27"/>
    <p:sldLayoutId id="2147483665" r:id="rId28"/>
    <p:sldLayoutId id="2147483668" r:id="rId29"/>
    <p:sldLayoutId id="2147483689" r:id="rId30"/>
    <p:sldLayoutId id="2147483690" r:id="rId31"/>
    <p:sldLayoutId id="2147483691" r:id="rId32"/>
    <p:sldLayoutId id="2147483692"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chart" Target="../charts/chart11.xml"/><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chart" Target="../charts/chart13.xml"/><Relationship Id="rId10" Type="http://schemas.openxmlformats.org/officeDocument/2006/relationships/image" Target="../media/image18.png"/><Relationship Id="rId4" Type="http://schemas.openxmlformats.org/officeDocument/2006/relationships/chart" Target="../charts/chart12.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chart" Target="../charts/chart18.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39.png"/><Relationship Id="rId21" Type="http://schemas.openxmlformats.org/officeDocument/2006/relationships/image" Target="../media/image40.png"/><Relationship Id="rId7" Type="http://schemas.openxmlformats.org/officeDocument/2006/relationships/chart" Target="../charts/chart17.xml"/><Relationship Id="rId12" Type="http://schemas.openxmlformats.org/officeDocument/2006/relationships/chart" Target="../charts/chart22.xml"/><Relationship Id="rId17" Type="http://schemas.openxmlformats.org/officeDocument/2006/relationships/image" Target="../media/image18.png"/><Relationship Id="rId2" Type="http://schemas.openxmlformats.org/officeDocument/2006/relationships/notesSlide" Target="../notesSlides/notesSlide14.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chart" Target="../charts/chart16.xml"/><Relationship Id="rId11" Type="http://schemas.openxmlformats.org/officeDocument/2006/relationships/chart" Target="../charts/chart21.xml"/><Relationship Id="rId5" Type="http://schemas.openxmlformats.org/officeDocument/2006/relationships/chart" Target="../charts/chart15.xml"/><Relationship Id="rId15" Type="http://schemas.openxmlformats.org/officeDocument/2006/relationships/image" Target="../media/image16.png"/><Relationship Id="rId10" Type="http://schemas.openxmlformats.org/officeDocument/2006/relationships/chart" Target="../charts/chart20.xml"/><Relationship Id="rId19" Type="http://schemas.openxmlformats.org/officeDocument/2006/relationships/image" Target="../media/image21.png"/><Relationship Id="rId4" Type="http://schemas.openxmlformats.org/officeDocument/2006/relationships/chart" Target="../charts/chart14.xml"/><Relationship Id="rId9" Type="http://schemas.openxmlformats.org/officeDocument/2006/relationships/chart" Target="../charts/chart19.xm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chart" Target="../charts/chart27.xml"/><Relationship Id="rId11" Type="http://schemas.microsoft.com/office/2007/relationships/hdphoto" Target="../media/hdphoto2.wdp"/><Relationship Id="rId5" Type="http://schemas.openxmlformats.org/officeDocument/2006/relationships/chart" Target="../charts/chart26.xml"/><Relationship Id="rId10" Type="http://schemas.openxmlformats.org/officeDocument/2006/relationships/image" Target="../media/image42.png"/><Relationship Id="rId4" Type="http://schemas.openxmlformats.org/officeDocument/2006/relationships/chart" Target="../charts/chart25.xml"/><Relationship Id="rId9" Type="http://schemas.openxmlformats.org/officeDocument/2006/relationships/chart" Target="../charts/chart30.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43.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44.pn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6.png"/><Relationship Id="rId3" Type="http://schemas.openxmlformats.org/officeDocument/2006/relationships/chart" Target="../charts/chart31.xml"/><Relationship Id="rId7" Type="http://schemas.openxmlformats.org/officeDocument/2006/relationships/image" Target="../media/image17.png"/><Relationship Id="rId12"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hart" Target="../charts/chart34.xml"/><Relationship Id="rId3" Type="http://schemas.openxmlformats.org/officeDocument/2006/relationships/image" Target="../media/image47.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chart" Target="../charts/chart33.xml"/><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35.xml"/><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30.png"/><Relationship Id="rId10" Type="http://schemas.openxmlformats.org/officeDocument/2006/relationships/image" Target="../media/image52.png"/><Relationship Id="rId4" Type="http://schemas.openxmlformats.org/officeDocument/2006/relationships/chart" Target="../charts/chart36.xml"/><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37.xml"/><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microsoft.com/office/2007/relationships/hdphoto" Target="../media/hdphoto4.wdp"/><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8.xml"/><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hart" Target="../charts/chart39.xml"/><Relationship Id="rId7" Type="http://schemas.openxmlformats.org/officeDocument/2006/relationships/chart" Target="../charts/chart43.xml"/><Relationship Id="rId12"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chart" Target="../charts/chart42.xml"/><Relationship Id="rId11" Type="http://schemas.openxmlformats.org/officeDocument/2006/relationships/image" Target="../media/image57.png"/><Relationship Id="rId5" Type="http://schemas.openxmlformats.org/officeDocument/2006/relationships/chart" Target="../charts/chart41.xml"/><Relationship Id="rId10" Type="http://schemas.openxmlformats.org/officeDocument/2006/relationships/image" Target="../media/image56.png"/><Relationship Id="rId4" Type="http://schemas.openxmlformats.org/officeDocument/2006/relationships/chart" Target="../charts/chart40.xml"/><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microsoft.com/office/2007/relationships/hdphoto" Target="../media/hdphoto5.wdp"/><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59.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60.png"/><Relationship Id="rId12" Type="http://schemas.openxmlformats.org/officeDocument/2006/relationships/chart" Target="../charts/chart45.xml"/><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chart" Target="../charts/chart44.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60.png"/><Relationship Id="rId12" Type="http://schemas.openxmlformats.org/officeDocument/2006/relationships/chart" Target="../charts/chart47.xml"/><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chart" Target="../charts/chart46.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chart" Target="../charts/chart48.xml"/><Relationship Id="rId7" Type="http://schemas.openxmlformats.org/officeDocument/2006/relationships/image" Target="../media/image17.png"/><Relationship Id="rId12" Type="http://schemas.openxmlformats.org/officeDocument/2006/relationships/chart" Target="../charts/chart49.xml"/><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hart" Target="../charts/chart51.xml"/><Relationship Id="rId18" Type="http://schemas.openxmlformats.org/officeDocument/2006/relationships/chart" Target="../charts/chart56.xml"/><Relationship Id="rId3" Type="http://schemas.openxmlformats.org/officeDocument/2006/relationships/image" Target="../media/image39.png"/><Relationship Id="rId21" Type="http://schemas.openxmlformats.org/officeDocument/2006/relationships/image" Target="../media/image61.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chart" Target="../charts/chart55.xml"/><Relationship Id="rId2" Type="http://schemas.openxmlformats.org/officeDocument/2006/relationships/notesSlide" Target="../notesSlides/notesSlide35.xml"/><Relationship Id="rId16" Type="http://schemas.openxmlformats.org/officeDocument/2006/relationships/chart" Target="../charts/chart54.xml"/><Relationship Id="rId20" Type="http://schemas.openxmlformats.org/officeDocument/2006/relationships/chart" Target="../charts/chart58.xml"/><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chart" Target="../charts/chart53.xml"/><Relationship Id="rId10" Type="http://schemas.openxmlformats.org/officeDocument/2006/relationships/image" Target="../media/image19.png"/><Relationship Id="rId19" Type="http://schemas.openxmlformats.org/officeDocument/2006/relationships/chart" Target="../charts/chart57.xml"/><Relationship Id="rId4" Type="http://schemas.openxmlformats.org/officeDocument/2006/relationships/chart" Target="../charts/chart50.xml"/><Relationship Id="rId9" Type="http://schemas.openxmlformats.org/officeDocument/2006/relationships/image" Target="../media/image18.png"/><Relationship Id="rId14" Type="http://schemas.openxmlformats.org/officeDocument/2006/relationships/chart" Target="../charts/chart52.xml"/><Relationship Id="rId22" Type="http://schemas.microsoft.com/office/2007/relationships/hdphoto" Target="../media/hdphoto6.wdp"/></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36.xml"/><Relationship Id="rId7" Type="http://schemas.openxmlformats.org/officeDocument/2006/relationships/image" Target="../media/image63.svg"/><Relationship Id="rId2" Type="http://schemas.openxmlformats.org/officeDocument/2006/relationships/slideLayout" Target="../slideLayouts/slideLayout33.xml"/><Relationship Id="rId1" Type="http://schemas.openxmlformats.org/officeDocument/2006/relationships/tags" Target="../tags/tag1.xml"/><Relationship Id="rId6" Type="http://schemas.openxmlformats.org/officeDocument/2006/relationships/image" Target="../media/image62.png"/><Relationship Id="rId5" Type="http://schemas.openxmlformats.org/officeDocument/2006/relationships/chart" Target="../charts/chart60.xml"/><Relationship Id="rId4" Type="http://schemas.openxmlformats.org/officeDocument/2006/relationships/chart" Target="../charts/chart59.xml"/><Relationship Id="rId9" Type="http://schemas.openxmlformats.org/officeDocument/2006/relationships/image" Target="../media/image65.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chart" Target="../charts/chart6.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image" Target="../media/image20.png"/><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2C068-0D09-B940-9906-47FCAEC45239}"/>
              </a:ext>
            </a:extLst>
          </p:cNvPr>
          <p:cNvSpPr>
            <a:spLocks noGrp="1"/>
          </p:cNvSpPr>
          <p:nvPr>
            <p:ph type="sldNum" sz="quarter" idx="10"/>
          </p:nvPr>
        </p:nvSpPr>
        <p:spPr/>
        <p:txBody>
          <a:bodyPr/>
          <a:lstStyle/>
          <a:p>
            <a:fld id="{4D48BD70-4F6F-43C6-9389-94BA2019ABFB}" type="slidenum">
              <a:rPr lang="en-US" smtClean="0"/>
              <a:pPr/>
              <a:t>1</a:t>
            </a:fld>
            <a:endParaRPr lang="en-US"/>
          </a:p>
        </p:txBody>
      </p:sp>
      <p:sp>
        <p:nvSpPr>
          <p:cNvPr id="3" name="Title 2">
            <a:extLst>
              <a:ext uri="{FF2B5EF4-FFF2-40B4-BE49-F238E27FC236}">
                <a16:creationId xmlns:a16="http://schemas.microsoft.com/office/drawing/2014/main" id="{5DD80087-7240-0F4E-B461-B8AC5214A7A9}"/>
              </a:ext>
            </a:extLst>
          </p:cNvPr>
          <p:cNvSpPr>
            <a:spLocks noGrp="1"/>
          </p:cNvSpPr>
          <p:nvPr>
            <p:ph type="title"/>
          </p:nvPr>
        </p:nvSpPr>
        <p:spPr>
          <a:xfrm>
            <a:off x="647698" y="2504270"/>
            <a:ext cx="11014649" cy="1851782"/>
          </a:xfrm>
        </p:spPr>
        <p:txBody>
          <a:bodyPr/>
          <a:lstStyle/>
          <a:p>
            <a:r>
              <a:rPr lang="en-US" sz="5400" dirty="0"/>
              <a:t>2021 Cyber Safety Insights Report Global Results </a:t>
            </a:r>
            <a:br>
              <a:rPr lang="en-US" sz="5400" dirty="0"/>
            </a:br>
            <a:r>
              <a:rPr lang="en-US" sz="5400" dirty="0"/>
              <a:t>– GAMING</a:t>
            </a:r>
          </a:p>
        </p:txBody>
      </p:sp>
      <p:sp>
        <p:nvSpPr>
          <p:cNvPr id="5" name="Text Placeholder 4">
            <a:extLst>
              <a:ext uri="{FF2B5EF4-FFF2-40B4-BE49-F238E27FC236}">
                <a16:creationId xmlns:a16="http://schemas.microsoft.com/office/drawing/2014/main" id="{1BB0300A-4EA0-A743-9403-8540F2AEE739}"/>
              </a:ext>
            </a:extLst>
          </p:cNvPr>
          <p:cNvSpPr>
            <a:spLocks noGrp="1"/>
          </p:cNvSpPr>
          <p:nvPr>
            <p:ph type="body" sz="quarter" idx="15"/>
          </p:nvPr>
        </p:nvSpPr>
        <p:spPr/>
        <p:txBody>
          <a:bodyPr/>
          <a:lstStyle/>
          <a:p>
            <a:r>
              <a:rPr lang="en-US" dirty="0"/>
              <a:t>November 2021</a:t>
            </a:r>
          </a:p>
        </p:txBody>
      </p:sp>
      <p:sp>
        <p:nvSpPr>
          <p:cNvPr id="6" name="Text Placeholder 3">
            <a:extLst>
              <a:ext uri="{FF2B5EF4-FFF2-40B4-BE49-F238E27FC236}">
                <a16:creationId xmlns:a16="http://schemas.microsoft.com/office/drawing/2014/main" id="{3BD8ABFC-938F-4765-8DC9-300A36154E91}"/>
              </a:ext>
            </a:extLst>
          </p:cNvPr>
          <p:cNvSpPr txBox="1">
            <a:spLocks/>
          </p:cNvSpPr>
          <p:nvPr/>
        </p:nvSpPr>
        <p:spPr>
          <a:xfrm>
            <a:off x="647698" y="5040712"/>
            <a:ext cx="8678863" cy="12493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Presented by</a:t>
            </a:r>
            <a:r>
              <a:rPr lang="en-US" sz="2000" dirty="0">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1557F56C-F715-4C21-9AC6-4EB65092AC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94" y="5439653"/>
            <a:ext cx="3206454" cy="661344"/>
          </a:xfrm>
          <a:prstGeom prst="rect">
            <a:avLst/>
          </a:prstGeom>
        </p:spPr>
      </p:pic>
    </p:spTree>
    <p:extLst>
      <p:ext uri="{BB962C8B-B14F-4D97-AF65-F5344CB8AC3E}">
        <p14:creationId xmlns:p14="http://schemas.microsoft.com/office/powerpoint/2010/main" val="152135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528CAE-9666-4D4D-BACC-887603458A41}"/>
              </a:ext>
            </a:extLst>
          </p:cNvPr>
          <p:cNvGrpSpPr/>
          <p:nvPr/>
        </p:nvGrpSpPr>
        <p:grpSpPr>
          <a:xfrm>
            <a:off x="388552" y="3394644"/>
            <a:ext cx="11154254" cy="3098270"/>
            <a:chOff x="388553" y="3394644"/>
            <a:chExt cx="13050630" cy="3098270"/>
          </a:xfrm>
        </p:grpSpPr>
        <p:sp>
          <p:nvSpPr>
            <p:cNvPr id="4" name="Rectangle 3">
              <a:extLst>
                <a:ext uri="{FF2B5EF4-FFF2-40B4-BE49-F238E27FC236}">
                  <a16:creationId xmlns:a16="http://schemas.microsoft.com/office/drawing/2014/main" id="{1D514826-7EAD-FC4B-BB73-326E33A18F33}"/>
                </a:ext>
              </a:extLst>
            </p:cNvPr>
            <p:cNvSpPr/>
            <p:nvPr/>
          </p:nvSpPr>
          <p:spPr>
            <a:xfrm>
              <a:off x="388553" y="4350209"/>
              <a:ext cx="13050630" cy="2042283"/>
            </a:xfrm>
            <a:prstGeom prst="rect">
              <a:avLst/>
            </a:prstGeom>
            <a:solidFill>
              <a:schemeClr val="tx2"/>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0EE0A6C-44D7-554E-AE62-70C34AB29435}"/>
                </a:ext>
              </a:extLst>
            </p:cNvPr>
            <p:cNvCxnSpPr/>
            <p:nvPr/>
          </p:nvCxnSpPr>
          <p:spPr>
            <a:xfrm>
              <a:off x="1013767" y="3429000"/>
              <a:ext cx="0" cy="914400"/>
            </a:xfrm>
            <a:prstGeom prst="line">
              <a:avLst/>
            </a:prstGeom>
            <a:ln w="635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29085E-CA14-F04E-9BAB-38836D1D7C7F}"/>
                </a:ext>
              </a:extLst>
            </p:cNvPr>
            <p:cNvSpPr/>
            <p:nvPr/>
          </p:nvSpPr>
          <p:spPr>
            <a:xfrm>
              <a:off x="388553" y="6390407"/>
              <a:ext cx="13050630" cy="102507"/>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D0A835C5-FD0E-FD46-B8C7-40CEEB2CEC1A}"/>
                </a:ext>
              </a:extLst>
            </p:cNvPr>
            <p:cNvSpPr/>
            <p:nvPr/>
          </p:nvSpPr>
          <p:spPr>
            <a:xfrm>
              <a:off x="993127" y="3394644"/>
              <a:ext cx="68713" cy="68712"/>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5" name="Title 4">
            <a:extLst>
              <a:ext uri="{FF2B5EF4-FFF2-40B4-BE49-F238E27FC236}">
                <a16:creationId xmlns:a16="http://schemas.microsoft.com/office/drawing/2014/main" id="{7BA66623-031F-D34B-A9CB-A5ABBA073E12}"/>
              </a:ext>
            </a:extLst>
          </p:cNvPr>
          <p:cNvSpPr>
            <a:spLocks noGrp="1"/>
          </p:cNvSpPr>
          <p:nvPr>
            <p:ph type="title"/>
          </p:nvPr>
        </p:nvSpPr>
        <p:spPr>
          <a:xfrm>
            <a:off x="2819092" y="2023566"/>
            <a:ext cx="7464504" cy="1828800"/>
          </a:xfrm>
        </p:spPr>
        <p:txBody>
          <a:bodyPr/>
          <a:lstStyle/>
          <a:p>
            <a:pPr algn="l"/>
            <a:r>
              <a:rPr lang="en-US" sz="4000" b="1" dirty="0">
                <a:latin typeface="Arial" panose="020B0604020202020204" pitchFamily="34" charset="0"/>
                <a:cs typeface="Arial" panose="020B0604020202020204" pitchFamily="34" charset="0"/>
              </a:rPr>
              <a:t>Impact of Pandemic on Gaming Habits</a:t>
            </a: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0FF2CC-80D6-9C48-8E94-2FD946926D74}"/>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solidFill>
                  <a:schemeClr val="accent1"/>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BF7B05C0-1504-4974-8F8C-F11D7B2E9F8B}"/>
              </a:ext>
            </a:extLst>
          </p:cNvPr>
          <p:cNvSpPr/>
          <p:nvPr/>
        </p:nvSpPr>
        <p:spPr>
          <a:xfrm>
            <a:off x="649187" y="4361167"/>
            <a:ext cx="10804023" cy="2031325"/>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The COVID-19 pandemic seems to have glued more eyes to gaming devices, for longer. Close to three in ten gamers globally report picking up gaming during the pandemic, and nearly two in five say their time spent playing online games </a:t>
            </a:r>
            <a:r>
              <a:rPr lang="en-US" i="1" dirty="0">
                <a:solidFill>
                  <a:schemeClr val="bg1"/>
                </a:solidFill>
                <a:latin typeface="Arial" panose="020B0604020202020204" pitchFamily="34" charset="0"/>
                <a:cs typeface="Arial" panose="020B0604020202020204" pitchFamily="34" charset="0"/>
              </a:rPr>
              <a:t>increased</a:t>
            </a:r>
            <a:r>
              <a:rPr lang="en-US" dirty="0">
                <a:solidFill>
                  <a:schemeClr val="bg1"/>
                </a:solidFill>
                <a:latin typeface="Arial" panose="020B0604020202020204" pitchFamily="34" charset="0"/>
                <a:cs typeface="Arial" panose="020B0604020202020204" pitchFamily="34" charset="0"/>
              </a:rPr>
              <a:t> during the pandemic. Of those who spent more time gaming than before, nearly all felt impacts, some positive and some negative. Still, online gaming is here to stay – the majority say they will spend about the same amount of time playing online games in the future as they did during the pandemic, and another one in six believe that they will spend </a:t>
            </a:r>
            <a:r>
              <a:rPr lang="en-US" i="1" dirty="0">
                <a:solidFill>
                  <a:schemeClr val="bg1"/>
                </a:solidFill>
                <a:latin typeface="Arial" panose="020B0604020202020204" pitchFamily="34" charset="0"/>
                <a:cs typeface="Arial" panose="020B0604020202020204" pitchFamily="34" charset="0"/>
              </a:rPr>
              <a:t>more</a:t>
            </a:r>
            <a:r>
              <a:rPr lang="en-US" dirty="0">
                <a:solidFill>
                  <a:schemeClr val="bg1"/>
                </a:solidFill>
                <a:latin typeface="Arial" panose="020B0604020202020204" pitchFamily="34" charset="0"/>
                <a:cs typeface="Arial" panose="020B0604020202020204" pitchFamily="34" charset="0"/>
              </a:rPr>
              <a:t> time gaming in the future. </a:t>
            </a:r>
          </a:p>
        </p:txBody>
      </p:sp>
      <p:pic>
        <p:nvPicPr>
          <p:cNvPr id="15" name="Picture 14" descr="Icon&#10;&#10;Description automatically generated">
            <a:extLst>
              <a:ext uri="{FF2B5EF4-FFF2-40B4-BE49-F238E27FC236}">
                <a16:creationId xmlns:a16="http://schemas.microsoft.com/office/drawing/2014/main" id="{C9BE514C-6C0C-A74B-9547-9BA1A0AEB768}"/>
              </a:ext>
            </a:extLst>
          </p:cNvPr>
          <p:cNvPicPr>
            <a:picLocks noChangeAspect="1"/>
          </p:cNvPicPr>
          <p:nvPr/>
        </p:nvPicPr>
        <p:blipFill>
          <a:blip r:embed="rId3"/>
          <a:stretch>
            <a:fillRect/>
          </a:stretch>
        </p:blipFill>
        <p:spPr>
          <a:xfrm>
            <a:off x="1503265" y="2587904"/>
            <a:ext cx="735480" cy="646331"/>
          </a:xfrm>
          <a:prstGeom prst="rect">
            <a:avLst/>
          </a:prstGeom>
        </p:spPr>
      </p:pic>
    </p:spTree>
    <p:extLst>
      <p:ext uri="{BB962C8B-B14F-4D97-AF65-F5344CB8AC3E}">
        <p14:creationId xmlns:p14="http://schemas.microsoft.com/office/powerpoint/2010/main" val="25207278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3470944-C629-E04A-85F1-82B8ADFF2185}"/>
              </a:ext>
            </a:extLst>
          </p:cNvPr>
          <p:cNvSpPr/>
          <p:nvPr/>
        </p:nvSpPr>
        <p:spPr>
          <a:xfrm>
            <a:off x="-3144" y="3986092"/>
            <a:ext cx="12195144" cy="2467900"/>
          </a:xfrm>
          <a:prstGeom prst="rect">
            <a:avLst/>
          </a:prstGeom>
          <a:solidFill>
            <a:schemeClr val="tx2">
              <a:lumMod val="10000"/>
              <a:lumOff val="90000"/>
            </a:schemeClr>
          </a:solidFill>
          <a:ln w="6350">
            <a:solidFill>
              <a:schemeClr val="bg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aphicFrame>
        <p:nvGraphicFramePr>
          <p:cNvPr id="93" name="Chart 92">
            <a:extLst>
              <a:ext uri="{FF2B5EF4-FFF2-40B4-BE49-F238E27FC236}">
                <a16:creationId xmlns:a16="http://schemas.microsoft.com/office/drawing/2014/main" id="{A2D9E428-2651-094E-8840-376A7B036FFE}"/>
              </a:ext>
            </a:extLst>
          </p:cNvPr>
          <p:cNvGraphicFramePr>
            <a:graphicFrameLocks noChangeAspect="1"/>
          </p:cNvGraphicFramePr>
          <p:nvPr>
            <p:extLst>
              <p:ext uri="{D42A27DB-BD31-4B8C-83A1-F6EECF244321}">
                <p14:modId xmlns:p14="http://schemas.microsoft.com/office/powerpoint/2010/main" val="388775841"/>
              </p:ext>
            </p:extLst>
          </p:nvPr>
        </p:nvGraphicFramePr>
        <p:xfrm>
          <a:off x="2204126" y="1116443"/>
          <a:ext cx="2422498" cy="4592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9" name="Chart 78">
            <a:extLst>
              <a:ext uri="{FF2B5EF4-FFF2-40B4-BE49-F238E27FC236}">
                <a16:creationId xmlns:a16="http://schemas.microsoft.com/office/drawing/2014/main" id="{05B8887C-783D-A845-9DDC-14D3D20C6F38}"/>
              </a:ext>
            </a:extLst>
          </p:cNvPr>
          <p:cNvGraphicFramePr>
            <a:graphicFrameLocks noChangeAspect="1"/>
          </p:cNvGraphicFramePr>
          <p:nvPr>
            <p:extLst>
              <p:ext uri="{D42A27DB-BD31-4B8C-83A1-F6EECF244321}">
                <p14:modId xmlns:p14="http://schemas.microsoft.com/office/powerpoint/2010/main" val="3227049882"/>
              </p:ext>
            </p:extLst>
          </p:nvPr>
        </p:nvGraphicFramePr>
        <p:xfrm>
          <a:off x="3325784" y="-400048"/>
          <a:ext cx="9069237" cy="8529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1" name="Chart 80">
            <a:extLst>
              <a:ext uri="{FF2B5EF4-FFF2-40B4-BE49-F238E27FC236}">
                <a16:creationId xmlns:a16="http://schemas.microsoft.com/office/drawing/2014/main" id="{360F9A76-F95B-3940-A68F-A1CB63C7E288}"/>
              </a:ext>
            </a:extLst>
          </p:cNvPr>
          <p:cNvGraphicFramePr>
            <a:graphicFrameLocks/>
          </p:cNvGraphicFramePr>
          <p:nvPr>
            <p:extLst>
              <p:ext uri="{D42A27DB-BD31-4B8C-83A1-F6EECF244321}">
                <p14:modId xmlns:p14="http://schemas.microsoft.com/office/powerpoint/2010/main" val="955149098"/>
              </p:ext>
            </p:extLst>
          </p:nvPr>
        </p:nvGraphicFramePr>
        <p:xfrm>
          <a:off x="2204126" y="-111537"/>
          <a:ext cx="2411700" cy="4706521"/>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87718" y="404008"/>
            <a:ext cx="11658674" cy="462312"/>
          </a:xfrm>
        </p:spPr>
        <p:txBody>
          <a:bodyPr/>
          <a:lstStyle/>
          <a:p>
            <a:pPr algn="l"/>
            <a:r>
              <a:rPr lang="en-US" sz="2800" b="1" dirty="0">
                <a:latin typeface="Arial" panose="020B0604020202020204" pitchFamily="34" charset="0"/>
                <a:cs typeface="Arial" panose="020B0604020202020204" pitchFamily="34" charset="0"/>
              </a:rPr>
              <a:t>Many Gamers Report That They Started Gaming, or Increased the Amount They Were Already Gaming, During the Pandemic</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11</a:t>
            </a:fld>
            <a:endParaRPr lang="en-US"/>
          </a:p>
        </p:txBody>
      </p:sp>
      <p:sp>
        <p:nvSpPr>
          <p:cNvPr id="74" name="TextBox 73">
            <a:extLst>
              <a:ext uri="{FF2B5EF4-FFF2-40B4-BE49-F238E27FC236}">
                <a16:creationId xmlns:a16="http://schemas.microsoft.com/office/drawing/2014/main" id="{360C179C-6343-224E-9B8A-9217B3A11476}"/>
              </a:ext>
            </a:extLst>
          </p:cNvPr>
          <p:cNvSpPr txBox="1"/>
          <p:nvPr/>
        </p:nvSpPr>
        <p:spPr>
          <a:xfrm>
            <a:off x="390676" y="2737845"/>
            <a:ext cx="1710267" cy="441176"/>
          </a:xfrm>
          <a:prstGeom prst="rect">
            <a:avLst/>
          </a:prstGeom>
          <a:noFill/>
        </p:spPr>
        <p:txBody>
          <a:bodyPr wrap="square" lIns="0" tIns="0" rIns="0" bIns="0" rtlCol="0">
            <a:noAutofit/>
          </a:bodyPr>
          <a:lstStyle/>
          <a:p>
            <a:pPr>
              <a:lnSpc>
                <a:spcPct val="90000"/>
              </a:lnSpc>
            </a:pPr>
            <a:r>
              <a:rPr lang="en-US" sz="1400" b="1" dirty="0">
                <a:latin typeface="Arial" panose="020B0604020202020204" pitchFamily="34" charset="0"/>
                <a:cs typeface="Arial" panose="020B0604020202020204" pitchFamily="34" charset="0"/>
              </a:rPr>
              <a:t>Time Spent Playing Online Games Increased during the Pandemic </a:t>
            </a:r>
          </a:p>
        </p:txBody>
      </p:sp>
      <p:sp>
        <p:nvSpPr>
          <p:cNvPr id="75" name="TextBox 74">
            <a:extLst>
              <a:ext uri="{FF2B5EF4-FFF2-40B4-BE49-F238E27FC236}">
                <a16:creationId xmlns:a16="http://schemas.microsoft.com/office/drawing/2014/main" id="{387FFA72-E533-1E40-A998-0818852107D3}"/>
              </a:ext>
            </a:extLst>
          </p:cNvPr>
          <p:cNvSpPr txBox="1"/>
          <p:nvPr/>
        </p:nvSpPr>
        <p:spPr>
          <a:xfrm>
            <a:off x="387718" y="4486036"/>
            <a:ext cx="1470902" cy="441176"/>
          </a:xfrm>
          <a:prstGeom prst="rect">
            <a:avLst/>
          </a:prstGeom>
          <a:noFill/>
        </p:spPr>
        <p:txBody>
          <a:bodyPr wrap="square" lIns="0" tIns="0" rIns="0" bIns="0" rtlCol="0">
            <a:noAutofit/>
          </a:bodyPr>
          <a:lstStyle/>
          <a:p>
            <a:pPr>
              <a:lnSpc>
                <a:spcPct val="90000"/>
              </a:lnSpc>
            </a:pPr>
            <a:r>
              <a:rPr lang="en-US" sz="1400" b="1" dirty="0">
                <a:latin typeface="Arial" panose="020B0604020202020204" pitchFamily="34" charset="0"/>
                <a:cs typeface="Arial" panose="020B0604020202020204" pitchFamily="34" charset="0"/>
              </a:rPr>
              <a:t>Started Online Gaming During the Pandemic </a:t>
            </a:r>
          </a:p>
        </p:txBody>
      </p:sp>
      <p:sp>
        <p:nvSpPr>
          <p:cNvPr id="82" name="TextBox 81">
            <a:extLst>
              <a:ext uri="{FF2B5EF4-FFF2-40B4-BE49-F238E27FC236}">
                <a16:creationId xmlns:a16="http://schemas.microsoft.com/office/drawing/2014/main" id="{77B5FC19-1108-9E48-94A1-1ADFD4A1DF4B}"/>
              </a:ext>
            </a:extLst>
          </p:cNvPr>
          <p:cNvSpPr txBox="1"/>
          <p:nvPr/>
        </p:nvSpPr>
        <p:spPr>
          <a:xfrm>
            <a:off x="2647735" y="1442235"/>
            <a:ext cx="10690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1000" b="1" dirty="0">
                <a:solidFill>
                  <a:schemeClr val="tx2"/>
                </a:solidFill>
                <a:latin typeface="Arial" panose="020B0604020202020204" pitchFamily="34" charset="0"/>
                <a:cs typeface="Arial" panose="020B0604020202020204" pitchFamily="34" charset="0"/>
              </a:rPr>
              <a:t>GLOBAL </a:t>
            </a:r>
          </a:p>
          <a:p>
            <a:pPr algn="ctr">
              <a:buClr>
                <a:schemeClr val="bg2"/>
              </a:buClr>
            </a:pPr>
            <a:r>
              <a:rPr lang="en-US" sz="1000" b="1" dirty="0">
                <a:solidFill>
                  <a:schemeClr val="tx2"/>
                </a:solidFill>
                <a:latin typeface="Arial" panose="020B0604020202020204" pitchFamily="34" charset="0"/>
                <a:cs typeface="Arial" panose="020B0604020202020204" pitchFamily="34" charset="0"/>
              </a:rPr>
              <a:t>TOTAL NET</a:t>
            </a:r>
          </a:p>
        </p:txBody>
      </p:sp>
      <p:graphicFrame>
        <p:nvGraphicFramePr>
          <p:cNvPr id="83" name="Table 82">
            <a:extLst>
              <a:ext uri="{FF2B5EF4-FFF2-40B4-BE49-F238E27FC236}">
                <a16:creationId xmlns:a16="http://schemas.microsoft.com/office/drawing/2014/main" id="{8D391366-0C74-E24E-A670-B931C9774543}"/>
              </a:ext>
            </a:extLst>
          </p:cNvPr>
          <p:cNvGraphicFramePr>
            <a:graphicFrameLocks noGrp="1"/>
          </p:cNvGraphicFramePr>
          <p:nvPr/>
        </p:nvGraphicFramePr>
        <p:xfrm>
          <a:off x="3788986" y="1367940"/>
          <a:ext cx="8085272" cy="270013"/>
        </p:xfrm>
        <a:graphic>
          <a:graphicData uri="http://schemas.openxmlformats.org/drawingml/2006/table">
            <a:tbl>
              <a:tblPr>
                <a:tableStyleId>{073A0DAA-6AF3-43AB-8588-CEC1D06C72B9}</a:tableStyleId>
              </a:tblPr>
              <a:tblGrid>
                <a:gridCol w="1010659">
                  <a:extLst>
                    <a:ext uri="{9D8B030D-6E8A-4147-A177-3AD203B41FA5}">
                      <a16:colId xmlns:a16="http://schemas.microsoft.com/office/drawing/2014/main" val="2577980869"/>
                    </a:ext>
                  </a:extLst>
                </a:gridCol>
                <a:gridCol w="1010659">
                  <a:extLst>
                    <a:ext uri="{9D8B030D-6E8A-4147-A177-3AD203B41FA5}">
                      <a16:colId xmlns:a16="http://schemas.microsoft.com/office/drawing/2014/main" val="1661612565"/>
                    </a:ext>
                  </a:extLst>
                </a:gridCol>
                <a:gridCol w="1010659">
                  <a:extLst>
                    <a:ext uri="{9D8B030D-6E8A-4147-A177-3AD203B41FA5}">
                      <a16:colId xmlns:a16="http://schemas.microsoft.com/office/drawing/2014/main" val="782495486"/>
                    </a:ext>
                  </a:extLst>
                </a:gridCol>
                <a:gridCol w="1010659">
                  <a:extLst>
                    <a:ext uri="{9D8B030D-6E8A-4147-A177-3AD203B41FA5}">
                      <a16:colId xmlns:a16="http://schemas.microsoft.com/office/drawing/2014/main" val="3995734536"/>
                    </a:ext>
                  </a:extLst>
                </a:gridCol>
                <a:gridCol w="1010659">
                  <a:extLst>
                    <a:ext uri="{9D8B030D-6E8A-4147-A177-3AD203B41FA5}">
                      <a16:colId xmlns:a16="http://schemas.microsoft.com/office/drawing/2014/main" val="1054107551"/>
                    </a:ext>
                  </a:extLst>
                </a:gridCol>
                <a:gridCol w="1010659">
                  <a:extLst>
                    <a:ext uri="{9D8B030D-6E8A-4147-A177-3AD203B41FA5}">
                      <a16:colId xmlns:a16="http://schemas.microsoft.com/office/drawing/2014/main" val="3868341781"/>
                    </a:ext>
                  </a:extLst>
                </a:gridCol>
                <a:gridCol w="1010659">
                  <a:extLst>
                    <a:ext uri="{9D8B030D-6E8A-4147-A177-3AD203B41FA5}">
                      <a16:colId xmlns:a16="http://schemas.microsoft.com/office/drawing/2014/main" val="3849301993"/>
                    </a:ext>
                  </a:extLst>
                </a:gridCol>
                <a:gridCol w="1010659">
                  <a:extLst>
                    <a:ext uri="{9D8B030D-6E8A-4147-A177-3AD203B41FA5}">
                      <a16:colId xmlns:a16="http://schemas.microsoft.com/office/drawing/2014/main" val="3682635225"/>
                    </a:ext>
                  </a:extLst>
                </a:gridCol>
              </a:tblGrid>
              <a:tr h="270013">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Australia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France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Germany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India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Japan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New Zealand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rgbClr val="404040"/>
                          </a:solidFill>
                          <a:effectLst/>
                          <a:latin typeface="Arial" panose="020B0604020202020204" pitchFamily="34" charset="0"/>
                          <a:cs typeface="Arial" panose="020B0604020202020204" pitchFamily="34" charset="0"/>
                        </a:rPr>
                        <a:t>UK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dirty="0">
                          <a:solidFill>
                            <a:srgbClr val="404040"/>
                          </a:solidFill>
                          <a:effectLst/>
                          <a:latin typeface="Arial" panose="020B0604020202020204" pitchFamily="34" charset="0"/>
                          <a:cs typeface="Arial" panose="020B0604020202020204" pitchFamily="34" charset="0"/>
                        </a:rPr>
                        <a:t>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8818340"/>
                  </a:ext>
                </a:extLst>
              </a:tr>
            </a:tbl>
          </a:graphicData>
        </a:graphic>
      </p:graphicFrame>
      <p:grpSp>
        <p:nvGrpSpPr>
          <p:cNvPr id="84" name="Group 83">
            <a:extLst>
              <a:ext uri="{FF2B5EF4-FFF2-40B4-BE49-F238E27FC236}">
                <a16:creationId xmlns:a16="http://schemas.microsoft.com/office/drawing/2014/main" id="{E9597DB8-AB7E-7940-B064-09414F6037BE}"/>
              </a:ext>
            </a:extLst>
          </p:cNvPr>
          <p:cNvGrpSpPr/>
          <p:nvPr/>
        </p:nvGrpSpPr>
        <p:grpSpPr>
          <a:xfrm>
            <a:off x="4177880" y="3831169"/>
            <a:ext cx="7390647" cy="304506"/>
            <a:chOff x="4419123" y="4098753"/>
            <a:chExt cx="7390647" cy="304506"/>
          </a:xfrm>
        </p:grpSpPr>
        <p:pic>
          <p:nvPicPr>
            <p:cNvPr id="85" name="Picture 84" descr="Logo, icon&#10;&#10;Description automatically generated">
              <a:extLst>
                <a:ext uri="{FF2B5EF4-FFF2-40B4-BE49-F238E27FC236}">
                  <a16:creationId xmlns:a16="http://schemas.microsoft.com/office/drawing/2014/main" id="{8CD5FBFD-7666-A949-B186-757A14C04661}"/>
                </a:ext>
              </a:extLst>
            </p:cNvPr>
            <p:cNvPicPr>
              <a:picLocks noChangeAspect="1"/>
            </p:cNvPicPr>
            <p:nvPr/>
          </p:nvPicPr>
          <p:blipFill>
            <a:blip r:embed="rId6"/>
            <a:stretch>
              <a:fillRect/>
            </a:stretch>
          </p:blipFill>
          <p:spPr>
            <a:xfrm>
              <a:off x="4419123" y="4098753"/>
              <a:ext cx="304506" cy="304506"/>
            </a:xfrm>
            <a:prstGeom prst="rect">
              <a:avLst/>
            </a:prstGeom>
          </p:spPr>
        </p:pic>
        <p:pic>
          <p:nvPicPr>
            <p:cNvPr id="86" name="Picture 85" descr="Chart, pie chart&#10;&#10;Description automatically generated">
              <a:extLst>
                <a:ext uri="{FF2B5EF4-FFF2-40B4-BE49-F238E27FC236}">
                  <a16:creationId xmlns:a16="http://schemas.microsoft.com/office/drawing/2014/main" id="{7FA575FC-BE4F-824E-96F4-763912B24E49}"/>
                </a:ext>
              </a:extLst>
            </p:cNvPr>
            <p:cNvPicPr>
              <a:picLocks noChangeAspect="1"/>
            </p:cNvPicPr>
            <p:nvPr/>
          </p:nvPicPr>
          <p:blipFill>
            <a:blip r:embed="rId7"/>
            <a:stretch>
              <a:fillRect/>
            </a:stretch>
          </p:blipFill>
          <p:spPr>
            <a:xfrm>
              <a:off x="5432126" y="4098753"/>
              <a:ext cx="304506" cy="304506"/>
            </a:xfrm>
            <a:prstGeom prst="rect">
              <a:avLst/>
            </a:prstGeom>
          </p:spPr>
        </p:pic>
        <p:pic>
          <p:nvPicPr>
            <p:cNvPr id="87" name="Picture 86" descr="Shape&#10;&#10;Description automatically generated">
              <a:extLst>
                <a:ext uri="{FF2B5EF4-FFF2-40B4-BE49-F238E27FC236}">
                  <a16:creationId xmlns:a16="http://schemas.microsoft.com/office/drawing/2014/main" id="{8E4F6B1C-EA0E-724E-870B-307AF8917276}"/>
                </a:ext>
              </a:extLst>
            </p:cNvPr>
            <p:cNvPicPr>
              <a:picLocks noChangeAspect="1"/>
            </p:cNvPicPr>
            <p:nvPr/>
          </p:nvPicPr>
          <p:blipFill>
            <a:blip r:embed="rId8"/>
            <a:stretch>
              <a:fillRect/>
            </a:stretch>
          </p:blipFill>
          <p:spPr>
            <a:xfrm>
              <a:off x="6445129" y="4099822"/>
              <a:ext cx="304506" cy="303437"/>
            </a:xfrm>
            <a:prstGeom prst="rect">
              <a:avLst/>
            </a:prstGeom>
          </p:spPr>
        </p:pic>
        <p:pic>
          <p:nvPicPr>
            <p:cNvPr id="88" name="Picture 87" descr="A picture containing logo&#10;&#10;Description automatically generated">
              <a:extLst>
                <a:ext uri="{FF2B5EF4-FFF2-40B4-BE49-F238E27FC236}">
                  <a16:creationId xmlns:a16="http://schemas.microsoft.com/office/drawing/2014/main" id="{7DD346CF-D0A1-5C49-8E17-B7C5CF85AAF7}"/>
                </a:ext>
              </a:extLst>
            </p:cNvPr>
            <p:cNvPicPr>
              <a:picLocks noChangeAspect="1"/>
            </p:cNvPicPr>
            <p:nvPr/>
          </p:nvPicPr>
          <p:blipFill>
            <a:blip r:embed="rId9"/>
            <a:stretch>
              <a:fillRect/>
            </a:stretch>
          </p:blipFill>
          <p:spPr>
            <a:xfrm>
              <a:off x="7458132" y="4098753"/>
              <a:ext cx="304506" cy="304506"/>
            </a:xfrm>
            <a:prstGeom prst="rect">
              <a:avLst/>
            </a:prstGeom>
          </p:spPr>
        </p:pic>
        <p:pic>
          <p:nvPicPr>
            <p:cNvPr id="89" name="Picture 88" descr="Logo&#10;&#10;Description automatically generated">
              <a:extLst>
                <a:ext uri="{FF2B5EF4-FFF2-40B4-BE49-F238E27FC236}">
                  <a16:creationId xmlns:a16="http://schemas.microsoft.com/office/drawing/2014/main" id="{04DCF87E-5B15-524A-8D69-E4E65E931062}"/>
                </a:ext>
              </a:extLst>
            </p:cNvPr>
            <p:cNvPicPr>
              <a:picLocks noChangeAspect="1"/>
            </p:cNvPicPr>
            <p:nvPr/>
          </p:nvPicPr>
          <p:blipFill>
            <a:blip r:embed="rId10"/>
            <a:stretch>
              <a:fillRect/>
            </a:stretch>
          </p:blipFill>
          <p:spPr>
            <a:xfrm>
              <a:off x="9480329" y="4098753"/>
              <a:ext cx="303437" cy="304506"/>
            </a:xfrm>
            <a:prstGeom prst="rect">
              <a:avLst/>
            </a:prstGeom>
          </p:spPr>
        </p:pic>
        <p:pic>
          <p:nvPicPr>
            <p:cNvPr id="90" name="Picture 89" descr="Logo, company name&#10;&#10;Description automatically generated">
              <a:extLst>
                <a:ext uri="{FF2B5EF4-FFF2-40B4-BE49-F238E27FC236}">
                  <a16:creationId xmlns:a16="http://schemas.microsoft.com/office/drawing/2014/main" id="{556EFF15-DD55-9647-9E0A-CA2B30C399E8}"/>
                </a:ext>
              </a:extLst>
            </p:cNvPr>
            <p:cNvPicPr>
              <a:picLocks noChangeAspect="1"/>
            </p:cNvPicPr>
            <p:nvPr/>
          </p:nvPicPr>
          <p:blipFill>
            <a:blip r:embed="rId11"/>
            <a:stretch>
              <a:fillRect/>
            </a:stretch>
          </p:blipFill>
          <p:spPr>
            <a:xfrm>
              <a:off x="10492263" y="4099822"/>
              <a:ext cx="304506" cy="303437"/>
            </a:xfrm>
            <a:prstGeom prst="rect">
              <a:avLst/>
            </a:prstGeom>
          </p:spPr>
        </p:pic>
        <p:pic>
          <p:nvPicPr>
            <p:cNvPr id="91" name="Picture 90" descr="Icon&#10;&#10;Description automatically generated with medium confidence">
              <a:extLst>
                <a:ext uri="{FF2B5EF4-FFF2-40B4-BE49-F238E27FC236}">
                  <a16:creationId xmlns:a16="http://schemas.microsoft.com/office/drawing/2014/main" id="{A2183C45-BC81-D840-BB91-E4F3F9B4CABC}"/>
                </a:ext>
              </a:extLst>
            </p:cNvPr>
            <p:cNvPicPr>
              <a:picLocks noChangeAspect="1"/>
            </p:cNvPicPr>
            <p:nvPr/>
          </p:nvPicPr>
          <p:blipFill>
            <a:blip r:embed="rId12"/>
            <a:stretch>
              <a:fillRect/>
            </a:stretch>
          </p:blipFill>
          <p:spPr>
            <a:xfrm>
              <a:off x="11505264" y="4099822"/>
              <a:ext cx="304506" cy="303437"/>
            </a:xfrm>
            <a:prstGeom prst="rect">
              <a:avLst/>
            </a:prstGeom>
          </p:spPr>
        </p:pic>
        <p:pic>
          <p:nvPicPr>
            <p:cNvPr id="92" name="Picture 91" descr="Logo, icon, company name&#10;&#10;Description automatically generated">
              <a:extLst>
                <a:ext uri="{FF2B5EF4-FFF2-40B4-BE49-F238E27FC236}">
                  <a16:creationId xmlns:a16="http://schemas.microsoft.com/office/drawing/2014/main" id="{4BD550C6-6336-8640-85CD-3527A215B9F3}"/>
                </a:ext>
              </a:extLst>
            </p:cNvPr>
            <p:cNvPicPr>
              <a:picLocks noChangeAspect="1"/>
            </p:cNvPicPr>
            <p:nvPr/>
          </p:nvPicPr>
          <p:blipFill>
            <a:blip r:embed="rId13"/>
            <a:stretch>
              <a:fillRect/>
            </a:stretch>
          </p:blipFill>
          <p:spPr>
            <a:xfrm>
              <a:off x="8471135" y="4101507"/>
              <a:ext cx="300697" cy="301752"/>
            </a:xfrm>
            <a:prstGeom prst="rect">
              <a:avLst/>
            </a:prstGeom>
          </p:spPr>
        </p:pic>
      </p:grpSp>
    </p:spTree>
    <p:extLst>
      <p:ext uri="{BB962C8B-B14F-4D97-AF65-F5344CB8AC3E}">
        <p14:creationId xmlns:p14="http://schemas.microsoft.com/office/powerpoint/2010/main" val="24106652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410102"/>
            <a:ext cx="11245850" cy="462312"/>
          </a:xfrm>
        </p:spPr>
        <p:txBody>
          <a:bodyPr/>
          <a:lstStyle/>
          <a:p>
            <a:pPr algn="l"/>
            <a:r>
              <a:rPr lang="en-US" sz="2800" b="1" dirty="0">
                <a:latin typeface="Arial" panose="020B0604020202020204" pitchFamily="34" charset="0"/>
                <a:cs typeface="Arial" panose="020B0604020202020204" pitchFamily="34" charset="0"/>
              </a:rPr>
              <a:t>Of Those Who Reported Their Online Gaming Habits Increased, Three in Four Report Experiencing Positive Impacts; Two in Five Report Negative Impacts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12</a:t>
            </a:fld>
            <a:endParaRPr lang="en-US"/>
          </a:p>
        </p:txBody>
      </p:sp>
      <p:sp>
        <p:nvSpPr>
          <p:cNvPr id="6" name="TextBox 5">
            <a:extLst>
              <a:ext uri="{FF2B5EF4-FFF2-40B4-BE49-F238E27FC236}">
                <a16:creationId xmlns:a16="http://schemas.microsoft.com/office/drawing/2014/main" id="{E3353238-5D33-4B2B-9063-F746D480DDCE}"/>
              </a:ext>
            </a:extLst>
          </p:cNvPr>
          <p:cNvSpPr txBox="1"/>
          <p:nvPr/>
        </p:nvSpPr>
        <p:spPr>
          <a:xfrm>
            <a:off x="493371" y="1808946"/>
            <a:ext cx="8759514" cy="326526"/>
          </a:xfrm>
          <a:prstGeom prst="rect">
            <a:avLst/>
          </a:prstGeom>
          <a:noFill/>
        </p:spPr>
        <p:txBody>
          <a:bodyPr wrap="square" lIns="0" tIns="0" rIns="0" bIns="0" rtlCol="0" anchor="t">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Impacts of Increased Gaming Time During the Pandemic</a:t>
            </a:r>
          </a:p>
          <a:p>
            <a:pPr>
              <a:lnSpc>
                <a:spcPct val="90000"/>
              </a:lnSpc>
            </a:pPr>
            <a:r>
              <a:rPr lang="en-US" sz="1400" dirty="0">
                <a:solidFill>
                  <a:schemeClr val="tx2"/>
                </a:solidFill>
                <a:latin typeface="Arial" panose="020B0604020202020204" pitchFamily="34" charset="0"/>
                <a:cs typeface="Arial" panose="020B0604020202020204" pitchFamily="34" charset="0"/>
              </a:rPr>
              <a:t>(Global Total o</a:t>
            </a:r>
            <a:r>
              <a:rPr lang="en-US" sz="1400" dirty="0">
                <a:latin typeface="Arial" panose="020B0604020202020204" pitchFamily="34" charset="0"/>
                <a:cs typeface="Arial" panose="020B0604020202020204" pitchFamily="34" charset="0"/>
              </a:rPr>
              <a:t>f Those Whose Gaming Time Increased During the Pandemic</a:t>
            </a:r>
            <a:r>
              <a:rPr lang="en-US" sz="1400" dirty="0">
                <a:solidFill>
                  <a:schemeClr val="tx2"/>
                </a:solidFill>
                <a:latin typeface="Arial" panose="020B0604020202020204" pitchFamily="34" charset="0"/>
                <a:cs typeface="Arial" panose="020B0604020202020204" pitchFamily="34" charset="0"/>
              </a:rPr>
              <a:t>)</a:t>
            </a:r>
            <a:endParaRPr lang="en-US" sz="1400" b="1" dirty="0">
              <a:solidFill>
                <a:schemeClr val="accent5"/>
              </a:solidFill>
              <a:latin typeface="Arial" panose="020B0604020202020204" pitchFamily="34" charset="0"/>
              <a:cs typeface="Arial" panose="020B0604020202020204" pitchFamily="34" charset="0"/>
            </a:endParaRPr>
          </a:p>
        </p:txBody>
      </p:sp>
      <p:sp>
        <p:nvSpPr>
          <p:cNvPr id="24" name="Trapezoid 23">
            <a:extLst>
              <a:ext uri="{FF2B5EF4-FFF2-40B4-BE49-F238E27FC236}">
                <a16:creationId xmlns:a16="http://schemas.microsoft.com/office/drawing/2014/main" id="{96E7EFA5-61A2-BB41-84A7-21A68A5CE4FA}"/>
              </a:ext>
            </a:extLst>
          </p:cNvPr>
          <p:cNvSpPr/>
          <p:nvPr/>
        </p:nvSpPr>
        <p:spPr>
          <a:xfrm>
            <a:off x="4247816" y="5534854"/>
            <a:ext cx="3897789" cy="966698"/>
          </a:xfrm>
          <a:prstGeom prst="trapezoid">
            <a:avLst>
              <a:gd name="adj" fmla="val 7333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aphicFrame>
        <p:nvGraphicFramePr>
          <p:cNvPr id="25" name="Table 24">
            <a:extLst>
              <a:ext uri="{FF2B5EF4-FFF2-40B4-BE49-F238E27FC236}">
                <a16:creationId xmlns:a16="http://schemas.microsoft.com/office/drawing/2014/main" id="{F504C41F-7D58-F74F-BC54-B8D40B8EA81A}"/>
              </a:ext>
            </a:extLst>
          </p:cNvPr>
          <p:cNvGraphicFramePr>
            <a:graphicFrameLocks noGrp="1"/>
          </p:cNvGraphicFramePr>
          <p:nvPr>
            <p:extLst>
              <p:ext uri="{D42A27DB-BD31-4B8C-83A1-F6EECF244321}">
                <p14:modId xmlns:p14="http://schemas.microsoft.com/office/powerpoint/2010/main" val="2403670981"/>
              </p:ext>
            </p:extLst>
          </p:nvPr>
        </p:nvGraphicFramePr>
        <p:xfrm>
          <a:off x="3951858" y="2400460"/>
          <a:ext cx="4489704" cy="3779996"/>
        </p:xfrm>
        <a:graphic>
          <a:graphicData uri="http://schemas.openxmlformats.org/drawingml/2006/table">
            <a:tbl>
              <a:tblPr/>
              <a:tblGrid>
                <a:gridCol w="4489704">
                  <a:extLst>
                    <a:ext uri="{9D8B030D-6E8A-4147-A177-3AD203B41FA5}">
                      <a16:colId xmlns:a16="http://schemas.microsoft.com/office/drawing/2014/main" val="1940464283"/>
                    </a:ext>
                  </a:extLst>
                </a:gridCol>
              </a:tblGrid>
              <a:tr h="343636">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POSITIVE IMPACT NET</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28721838"/>
                  </a:ext>
                </a:extLst>
              </a:tr>
              <a:tr h="343636">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Helped to decrease my anxiety or stress</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06812525"/>
                  </a:ext>
                </a:extLst>
              </a:tr>
              <a:tr h="343636">
                <a:tc>
                  <a:txBody>
                    <a:bodyPr/>
                    <a:lstStyle/>
                    <a:p>
                      <a:pPr algn="ctr" fontAlgn="b"/>
                      <a:r>
                        <a:rPr lang="en-US" sz="1100" b="0" i="0" u="none" strike="noStrike" kern="1200" dirty="0">
                          <a:solidFill>
                            <a:schemeClr val="bg1"/>
                          </a:solidFill>
                          <a:effectLst/>
                          <a:latin typeface="Arial" panose="020B0604020202020204" pitchFamily="34" charset="0"/>
                          <a:ea typeface="+mn-ea"/>
                          <a:cs typeface="Arial" panose="020B0604020202020204" pitchFamily="34" charset="0"/>
                        </a:rPr>
                        <a:t>Helped </a:t>
                      </a:r>
                      <a:r>
                        <a:rPr lang="en-US" sz="1100" b="0" i="0" u="none" strike="noStrike" dirty="0">
                          <a:solidFill>
                            <a:schemeClr val="bg1"/>
                          </a:solidFill>
                          <a:effectLst/>
                          <a:latin typeface="Arial" panose="020B0604020202020204" pitchFamily="34" charset="0"/>
                          <a:cs typeface="Arial" panose="020B0604020202020204" pitchFamily="34" charset="0"/>
                        </a:rPr>
                        <a:t>me make new friends online</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9247824"/>
                  </a:ext>
                </a:extLst>
              </a:tr>
              <a:tr h="343636">
                <a:tc>
                  <a:txBody>
                    <a:bodyPr/>
                    <a:lstStyle/>
                    <a:p>
                      <a:pPr marL="0" algn="ctr" defTabSz="914400" rtl="0" eaLnBrk="1" fontAlgn="b" latinLnBrk="0" hangingPunct="1"/>
                      <a:r>
                        <a:rPr lang="en-US" sz="1100" b="0" i="0" u="none" strike="noStrike" kern="1200" dirty="0">
                          <a:solidFill>
                            <a:schemeClr val="bg1"/>
                          </a:solidFill>
                          <a:effectLst/>
                          <a:latin typeface="Arial" panose="020B0604020202020204" pitchFamily="34" charset="0"/>
                          <a:ea typeface="+mn-ea"/>
                          <a:cs typeface="Arial" panose="020B0604020202020204" pitchFamily="34" charset="0"/>
                        </a:rPr>
                        <a:t>Helped me feel a sense of community</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84274237"/>
                  </a:ext>
                </a:extLst>
              </a:tr>
              <a:tr h="343636">
                <a:tc>
                  <a:txBody>
                    <a:bodyPr/>
                    <a:lstStyle/>
                    <a:p>
                      <a:pPr marL="0" algn="ctr" defTabSz="914400" rtl="0" eaLnBrk="1" fontAlgn="b" latinLnBrk="0" hangingPunct="1"/>
                      <a:r>
                        <a:rPr lang="en-US" sz="1100" b="0" i="0" u="none" strike="noStrike" kern="1200" dirty="0">
                          <a:solidFill>
                            <a:schemeClr val="bg1"/>
                          </a:solidFill>
                          <a:effectLst/>
                          <a:latin typeface="Arial" panose="020B0604020202020204" pitchFamily="34" charset="0"/>
                          <a:ea typeface="+mn-ea"/>
                          <a:cs typeface="Arial" panose="020B0604020202020204" pitchFamily="34" charset="0"/>
                        </a:rPr>
                        <a:t>Made me feel closer with my family</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75795766"/>
                  </a:ext>
                </a:extLst>
              </a:tr>
              <a:tr h="343636">
                <a:tc>
                  <a:txBody>
                    <a:bodyPr/>
                    <a:lstStyle/>
                    <a:p>
                      <a:pPr marL="0" algn="ctr" defTabSz="914400" rtl="0" eaLnBrk="1" fontAlgn="b" latinLnBrk="0" hangingPunct="1"/>
                      <a:r>
                        <a:rPr lang="en-US" sz="1100" b="0" i="0" u="none" strike="noStrike" kern="1200" dirty="0">
                          <a:solidFill>
                            <a:schemeClr val="bg1"/>
                          </a:solidFill>
                          <a:effectLst/>
                          <a:latin typeface="Arial" panose="020B0604020202020204" pitchFamily="34" charset="0"/>
                          <a:ea typeface="+mn-ea"/>
                          <a:cs typeface="Arial" panose="020B0604020202020204" pitchFamily="34" charset="0"/>
                        </a:rPr>
                        <a:t>Positively impacted a relationship with significant other</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0471626"/>
                  </a:ext>
                </a:extLst>
              </a:tr>
              <a:tr h="343636">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NEGATIVE IMPACT NET</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521472328"/>
                  </a:ext>
                </a:extLst>
              </a:tr>
              <a:tr h="343636">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Made me feel isolated or lonely</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481341693"/>
                  </a:ext>
                </a:extLst>
              </a:tr>
              <a:tr h="343636">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Has caused greater anxiety or stress</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958786706"/>
                  </a:ext>
                </a:extLst>
              </a:tr>
              <a:tr h="343636">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Has strained my relationship with my family</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913745041"/>
                  </a:ext>
                </a:extLst>
              </a:tr>
              <a:tr h="343636">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Has contributed to a breakup with a significant other</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3420572421"/>
                  </a:ext>
                </a:extLst>
              </a:tr>
            </a:tbl>
          </a:graphicData>
        </a:graphic>
      </p:graphicFrame>
      <p:sp>
        <p:nvSpPr>
          <p:cNvPr id="27" name="TextBox 26">
            <a:extLst>
              <a:ext uri="{FF2B5EF4-FFF2-40B4-BE49-F238E27FC236}">
                <a16:creationId xmlns:a16="http://schemas.microsoft.com/office/drawing/2014/main" id="{06837F46-3C9E-AA40-B00A-FF0CB10D02EE}"/>
              </a:ext>
            </a:extLst>
          </p:cNvPr>
          <p:cNvSpPr txBox="1"/>
          <p:nvPr/>
        </p:nvSpPr>
        <p:spPr>
          <a:xfrm>
            <a:off x="1923607" y="4536445"/>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dirty="0">
                <a:solidFill>
                  <a:schemeClr val="tx2"/>
                </a:solidFill>
                <a:latin typeface="Arial" panose="020B0604020202020204" pitchFamily="34" charset="0"/>
                <a:cs typeface="Arial" panose="020B0604020202020204" pitchFamily="34" charset="0"/>
              </a:rPr>
              <a:t>40%</a:t>
            </a:r>
          </a:p>
        </p:txBody>
      </p:sp>
      <p:cxnSp>
        <p:nvCxnSpPr>
          <p:cNvPr id="29" name="Straight Connector 28">
            <a:extLst>
              <a:ext uri="{FF2B5EF4-FFF2-40B4-BE49-F238E27FC236}">
                <a16:creationId xmlns:a16="http://schemas.microsoft.com/office/drawing/2014/main" id="{700E6D3F-8272-7E4E-BBE5-053FC88CAD02}"/>
              </a:ext>
            </a:extLst>
          </p:cNvPr>
          <p:cNvCxnSpPr>
            <a:cxnSpLocks/>
          </p:cNvCxnSpPr>
          <p:nvPr/>
        </p:nvCxnSpPr>
        <p:spPr>
          <a:xfrm flipH="1">
            <a:off x="8434538" y="2548842"/>
            <a:ext cx="2779776"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ECD950-691F-F44F-9BFF-2E7B3FDC71C3}"/>
              </a:ext>
            </a:extLst>
          </p:cNvPr>
          <p:cNvSpPr txBox="1"/>
          <p:nvPr/>
        </p:nvSpPr>
        <p:spPr>
          <a:xfrm>
            <a:off x="11404600" y="2441248"/>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dirty="0">
                <a:solidFill>
                  <a:schemeClr val="tx2"/>
                </a:solidFill>
                <a:latin typeface="Arial" panose="020B0604020202020204" pitchFamily="34" charset="0"/>
                <a:cs typeface="Arial" panose="020B0604020202020204" pitchFamily="34" charset="0"/>
              </a:rPr>
              <a:t>76%</a:t>
            </a:r>
          </a:p>
        </p:txBody>
      </p:sp>
      <p:sp>
        <p:nvSpPr>
          <p:cNvPr id="38" name="TextBox 37">
            <a:extLst>
              <a:ext uri="{FF2B5EF4-FFF2-40B4-BE49-F238E27FC236}">
                <a16:creationId xmlns:a16="http://schemas.microsoft.com/office/drawing/2014/main" id="{6CDA45B0-1843-6F4B-8006-C0C571F743B7}"/>
              </a:ext>
            </a:extLst>
          </p:cNvPr>
          <p:cNvSpPr txBox="1"/>
          <p:nvPr/>
        </p:nvSpPr>
        <p:spPr>
          <a:xfrm>
            <a:off x="2619729" y="4873027"/>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19%</a:t>
            </a:r>
          </a:p>
        </p:txBody>
      </p:sp>
      <p:sp>
        <p:nvSpPr>
          <p:cNvPr id="40" name="TextBox 39">
            <a:extLst>
              <a:ext uri="{FF2B5EF4-FFF2-40B4-BE49-F238E27FC236}">
                <a16:creationId xmlns:a16="http://schemas.microsoft.com/office/drawing/2014/main" id="{707A2231-4D92-284E-BF63-1C2A4323D6F5}"/>
              </a:ext>
            </a:extLst>
          </p:cNvPr>
          <p:cNvSpPr txBox="1"/>
          <p:nvPr/>
        </p:nvSpPr>
        <p:spPr>
          <a:xfrm>
            <a:off x="9923978" y="3120130"/>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36%</a:t>
            </a:r>
          </a:p>
        </p:txBody>
      </p:sp>
      <p:sp>
        <p:nvSpPr>
          <p:cNvPr id="42" name="TextBox 41">
            <a:extLst>
              <a:ext uri="{FF2B5EF4-FFF2-40B4-BE49-F238E27FC236}">
                <a16:creationId xmlns:a16="http://schemas.microsoft.com/office/drawing/2014/main" id="{78799461-B8D2-934A-ABE8-A730E9323E4F}"/>
              </a:ext>
            </a:extLst>
          </p:cNvPr>
          <p:cNvSpPr txBox="1"/>
          <p:nvPr/>
        </p:nvSpPr>
        <p:spPr>
          <a:xfrm>
            <a:off x="10159878" y="2774901"/>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43%</a:t>
            </a:r>
          </a:p>
        </p:txBody>
      </p:sp>
      <p:sp>
        <p:nvSpPr>
          <p:cNvPr id="47" name="TextBox 46">
            <a:extLst>
              <a:ext uri="{FF2B5EF4-FFF2-40B4-BE49-F238E27FC236}">
                <a16:creationId xmlns:a16="http://schemas.microsoft.com/office/drawing/2014/main" id="{147AE875-BBA0-3846-A658-ADAC723C2537}"/>
              </a:ext>
            </a:extLst>
          </p:cNvPr>
          <p:cNvSpPr txBox="1"/>
          <p:nvPr/>
        </p:nvSpPr>
        <p:spPr>
          <a:xfrm>
            <a:off x="2694761" y="5550242"/>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18%</a:t>
            </a:r>
          </a:p>
        </p:txBody>
      </p:sp>
      <p:sp>
        <p:nvSpPr>
          <p:cNvPr id="49" name="TextBox 48">
            <a:extLst>
              <a:ext uri="{FF2B5EF4-FFF2-40B4-BE49-F238E27FC236}">
                <a16:creationId xmlns:a16="http://schemas.microsoft.com/office/drawing/2014/main" id="{B3C1F6E5-9E89-EF44-A8F6-951D7DBB12F3}"/>
              </a:ext>
            </a:extLst>
          </p:cNvPr>
          <p:cNvSpPr txBox="1"/>
          <p:nvPr/>
        </p:nvSpPr>
        <p:spPr>
          <a:xfrm>
            <a:off x="2694760" y="5205303"/>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18%</a:t>
            </a:r>
          </a:p>
        </p:txBody>
      </p:sp>
      <p:sp>
        <p:nvSpPr>
          <p:cNvPr id="50" name="TextBox 49">
            <a:extLst>
              <a:ext uri="{FF2B5EF4-FFF2-40B4-BE49-F238E27FC236}">
                <a16:creationId xmlns:a16="http://schemas.microsoft.com/office/drawing/2014/main" id="{8B49FFCF-6486-954C-9BDB-D054B980BF14}"/>
              </a:ext>
            </a:extLst>
          </p:cNvPr>
          <p:cNvSpPr txBox="1"/>
          <p:nvPr/>
        </p:nvSpPr>
        <p:spPr>
          <a:xfrm>
            <a:off x="3013791" y="5907918"/>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10%</a:t>
            </a:r>
          </a:p>
        </p:txBody>
      </p:sp>
      <p:grpSp>
        <p:nvGrpSpPr>
          <p:cNvPr id="51" name="Group 50">
            <a:extLst>
              <a:ext uri="{FF2B5EF4-FFF2-40B4-BE49-F238E27FC236}">
                <a16:creationId xmlns:a16="http://schemas.microsoft.com/office/drawing/2014/main" id="{EBEDA295-A895-5A46-899E-7BABE21E00E2}"/>
              </a:ext>
            </a:extLst>
          </p:cNvPr>
          <p:cNvGrpSpPr/>
          <p:nvPr/>
        </p:nvGrpSpPr>
        <p:grpSpPr>
          <a:xfrm>
            <a:off x="7984362" y="4828874"/>
            <a:ext cx="914400" cy="914400"/>
            <a:chOff x="8086912" y="4503803"/>
            <a:chExt cx="914400" cy="914400"/>
          </a:xfrm>
        </p:grpSpPr>
        <p:sp>
          <p:nvSpPr>
            <p:cNvPr id="52" name="Oval 51">
              <a:extLst>
                <a:ext uri="{FF2B5EF4-FFF2-40B4-BE49-F238E27FC236}">
                  <a16:creationId xmlns:a16="http://schemas.microsoft.com/office/drawing/2014/main" id="{B3A0DBFE-1F47-DE45-B7AE-A9240F222367}"/>
                </a:ext>
              </a:extLst>
            </p:cNvPr>
            <p:cNvSpPr/>
            <p:nvPr/>
          </p:nvSpPr>
          <p:spPr>
            <a:xfrm>
              <a:off x="8221910" y="4638801"/>
              <a:ext cx="644404" cy="64440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53" name="Graphic 52">
              <a:extLst>
                <a:ext uri="{FF2B5EF4-FFF2-40B4-BE49-F238E27FC236}">
                  <a16:creationId xmlns:a16="http://schemas.microsoft.com/office/drawing/2014/main" id="{0EDE85BA-A7CD-654B-B9B8-4B97C6A107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6912" y="4503803"/>
              <a:ext cx="914400" cy="914400"/>
            </a:xfrm>
            <a:prstGeom prst="rect">
              <a:avLst/>
            </a:prstGeom>
          </p:spPr>
        </p:pic>
      </p:grpSp>
      <p:grpSp>
        <p:nvGrpSpPr>
          <p:cNvPr id="54" name="Group 53">
            <a:extLst>
              <a:ext uri="{FF2B5EF4-FFF2-40B4-BE49-F238E27FC236}">
                <a16:creationId xmlns:a16="http://schemas.microsoft.com/office/drawing/2014/main" id="{1A9198EA-8D9D-7249-A6AA-45BAD0DED575}"/>
              </a:ext>
            </a:extLst>
          </p:cNvPr>
          <p:cNvGrpSpPr/>
          <p:nvPr/>
        </p:nvGrpSpPr>
        <p:grpSpPr>
          <a:xfrm>
            <a:off x="3392108" y="2963799"/>
            <a:ext cx="914400" cy="914400"/>
            <a:chOff x="3392108" y="2664320"/>
            <a:chExt cx="914400" cy="914400"/>
          </a:xfrm>
        </p:grpSpPr>
        <p:sp>
          <p:nvSpPr>
            <p:cNvPr id="55" name="Oval 54">
              <a:extLst>
                <a:ext uri="{FF2B5EF4-FFF2-40B4-BE49-F238E27FC236}">
                  <a16:creationId xmlns:a16="http://schemas.microsoft.com/office/drawing/2014/main" id="{4BA0D2EE-CCE4-8D49-9D18-4A127FFC5981}"/>
                </a:ext>
              </a:extLst>
            </p:cNvPr>
            <p:cNvSpPr/>
            <p:nvPr/>
          </p:nvSpPr>
          <p:spPr>
            <a:xfrm>
              <a:off x="3527106" y="2799318"/>
              <a:ext cx="644404" cy="64440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56" name="Graphic 55">
              <a:extLst>
                <a:ext uri="{FF2B5EF4-FFF2-40B4-BE49-F238E27FC236}">
                  <a16:creationId xmlns:a16="http://schemas.microsoft.com/office/drawing/2014/main" id="{A54B6332-116A-2F43-AD61-0468D3C5D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2108" y="2664320"/>
              <a:ext cx="914400" cy="914400"/>
            </a:xfrm>
            <a:prstGeom prst="rect">
              <a:avLst/>
            </a:prstGeom>
          </p:spPr>
        </p:pic>
      </p:grpSp>
      <p:sp>
        <p:nvSpPr>
          <p:cNvPr id="61" name="TextBox 60">
            <a:extLst>
              <a:ext uri="{FF2B5EF4-FFF2-40B4-BE49-F238E27FC236}">
                <a16:creationId xmlns:a16="http://schemas.microsoft.com/office/drawing/2014/main" id="{7FDA9DC9-A745-674F-8527-B1A41BA29A3A}"/>
              </a:ext>
            </a:extLst>
          </p:cNvPr>
          <p:cNvSpPr txBox="1"/>
          <p:nvPr/>
        </p:nvSpPr>
        <p:spPr>
          <a:xfrm>
            <a:off x="9513710" y="3454302"/>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25%</a:t>
            </a:r>
          </a:p>
        </p:txBody>
      </p:sp>
      <p:sp>
        <p:nvSpPr>
          <p:cNvPr id="62" name="TextBox 61">
            <a:extLst>
              <a:ext uri="{FF2B5EF4-FFF2-40B4-BE49-F238E27FC236}">
                <a16:creationId xmlns:a16="http://schemas.microsoft.com/office/drawing/2014/main" id="{D5752544-AB84-2D4B-8094-CF0E54E3F3CB}"/>
              </a:ext>
            </a:extLst>
          </p:cNvPr>
          <p:cNvSpPr txBox="1"/>
          <p:nvPr/>
        </p:nvSpPr>
        <p:spPr>
          <a:xfrm>
            <a:off x="9421377" y="3819127"/>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22%</a:t>
            </a:r>
          </a:p>
        </p:txBody>
      </p:sp>
      <p:sp>
        <p:nvSpPr>
          <p:cNvPr id="63" name="TextBox 62">
            <a:extLst>
              <a:ext uri="{FF2B5EF4-FFF2-40B4-BE49-F238E27FC236}">
                <a16:creationId xmlns:a16="http://schemas.microsoft.com/office/drawing/2014/main" id="{F69843CA-36A8-AE45-BDE3-87EF75ECA98E}"/>
              </a:ext>
            </a:extLst>
          </p:cNvPr>
          <p:cNvSpPr txBox="1"/>
          <p:nvPr/>
        </p:nvSpPr>
        <p:spPr>
          <a:xfrm>
            <a:off x="9252885" y="4167420"/>
            <a:ext cx="50260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a:buClr>
                <a:schemeClr val="bg2"/>
              </a:buClr>
            </a:pPr>
            <a:r>
              <a:rPr lang="en-US" sz="1400" b="1">
                <a:solidFill>
                  <a:schemeClr val="tx2"/>
                </a:solidFill>
                <a:latin typeface="Arial" panose="020B0604020202020204" pitchFamily="34" charset="0"/>
                <a:cs typeface="Arial" panose="020B0604020202020204" pitchFamily="34" charset="0"/>
              </a:rPr>
              <a:t>18%</a:t>
            </a:r>
          </a:p>
        </p:txBody>
      </p:sp>
      <p:cxnSp>
        <p:nvCxnSpPr>
          <p:cNvPr id="64" name="Straight Connector 63">
            <a:extLst>
              <a:ext uri="{FF2B5EF4-FFF2-40B4-BE49-F238E27FC236}">
                <a16:creationId xmlns:a16="http://schemas.microsoft.com/office/drawing/2014/main" id="{7F63CF73-771E-5C43-944A-863961FE01F3}"/>
              </a:ext>
            </a:extLst>
          </p:cNvPr>
          <p:cNvCxnSpPr>
            <a:cxnSpLocks/>
          </p:cNvCxnSpPr>
          <p:nvPr/>
        </p:nvCxnSpPr>
        <p:spPr>
          <a:xfrm flipH="1">
            <a:off x="8416552" y="2904439"/>
            <a:ext cx="1572768"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E35F677-7959-0B49-A007-F521ABD44531}"/>
              </a:ext>
            </a:extLst>
          </p:cNvPr>
          <p:cNvCxnSpPr>
            <a:cxnSpLocks/>
          </p:cNvCxnSpPr>
          <p:nvPr/>
        </p:nvCxnSpPr>
        <p:spPr>
          <a:xfrm flipH="1">
            <a:off x="8429057" y="3234443"/>
            <a:ext cx="1316736"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EC5EEF-C967-8941-BD04-9B08F8200043}"/>
              </a:ext>
            </a:extLst>
          </p:cNvPr>
          <p:cNvCxnSpPr>
            <a:cxnSpLocks/>
          </p:cNvCxnSpPr>
          <p:nvPr/>
        </p:nvCxnSpPr>
        <p:spPr>
          <a:xfrm flipH="1">
            <a:off x="8429057" y="3577747"/>
            <a:ext cx="914400"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E946BD9-1456-4445-ACE7-46D588981854}"/>
              </a:ext>
            </a:extLst>
          </p:cNvPr>
          <p:cNvCxnSpPr>
            <a:cxnSpLocks/>
          </p:cNvCxnSpPr>
          <p:nvPr/>
        </p:nvCxnSpPr>
        <p:spPr>
          <a:xfrm flipH="1">
            <a:off x="8416552" y="3920044"/>
            <a:ext cx="804672"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DC2C90-99F9-AA41-91BF-556798814B5D}"/>
              </a:ext>
            </a:extLst>
          </p:cNvPr>
          <p:cNvCxnSpPr>
            <a:cxnSpLocks/>
          </p:cNvCxnSpPr>
          <p:nvPr/>
        </p:nvCxnSpPr>
        <p:spPr>
          <a:xfrm flipH="1">
            <a:off x="8429057" y="4275143"/>
            <a:ext cx="658368" cy="2287"/>
          </a:xfrm>
          <a:prstGeom prst="line">
            <a:avLst/>
          </a:prstGeom>
          <a:ln w="8572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C333A26-8498-CA40-B3DC-ED8848249481}"/>
              </a:ext>
            </a:extLst>
          </p:cNvPr>
          <p:cNvCxnSpPr>
            <a:cxnSpLocks/>
          </p:cNvCxnSpPr>
          <p:nvPr/>
        </p:nvCxnSpPr>
        <p:spPr>
          <a:xfrm flipH="1">
            <a:off x="2480182" y="4644168"/>
            <a:ext cx="1463040" cy="2287"/>
          </a:xfrm>
          <a:prstGeom prst="line">
            <a:avLst/>
          </a:prstGeom>
          <a:ln w="857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6F6BA1-DFD7-B04B-ABE5-20632591DB22}"/>
              </a:ext>
            </a:extLst>
          </p:cNvPr>
          <p:cNvCxnSpPr>
            <a:cxnSpLocks/>
          </p:cNvCxnSpPr>
          <p:nvPr/>
        </p:nvCxnSpPr>
        <p:spPr>
          <a:xfrm flipH="1">
            <a:off x="3248278" y="4988650"/>
            <a:ext cx="694944" cy="2287"/>
          </a:xfrm>
          <a:prstGeom prst="line">
            <a:avLst/>
          </a:prstGeom>
          <a:ln w="857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E0CC68D-7906-A543-B049-38D082BDE400}"/>
              </a:ext>
            </a:extLst>
          </p:cNvPr>
          <p:cNvCxnSpPr>
            <a:cxnSpLocks/>
          </p:cNvCxnSpPr>
          <p:nvPr/>
        </p:nvCxnSpPr>
        <p:spPr>
          <a:xfrm flipH="1">
            <a:off x="3284854" y="5333404"/>
            <a:ext cx="658368" cy="2287"/>
          </a:xfrm>
          <a:prstGeom prst="line">
            <a:avLst/>
          </a:prstGeom>
          <a:ln w="857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3252EA4-D3AC-C246-8378-C2C0CCBBA920}"/>
              </a:ext>
            </a:extLst>
          </p:cNvPr>
          <p:cNvCxnSpPr>
            <a:cxnSpLocks/>
          </p:cNvCxnSpPr>
          <p:nvPr/>
        </p:nvCxnSpPr>
        <p:spPr>
          <a:xfrm flipH="1">
            <a:off x="3284854" y="5675666"/>
            <a:ext cx="658368" cy="2287"/>
          </a:xfrm>
          <a:prstGeom prst="line">
            <a:avLst/>
          </a:prstGeom>
          <a:ln w="857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6F8396B-D1D6-D348-B6C8-1531DCA5AEE8}"/>
              </a:ext>
            </a:extLst>
          </p:cNvPr>
          <p:cNvCxnSpPr>
            <a:cxnSpLocks/>
          </p:cNvCxnSpPr>
          <p:nvPr/>
        </p:nvCxnSpPr>
        <p:spPr>
          <a:xfrm flipH="1">
            <a:off x="3577462" y="6015641"/>
            <a:ext cx="365760" cy="2287"/>
          </a:xfrm>
          <a:prstGeom prst="line">
            <a:avLst/>
          </a:prstGeom>
          <a:ln w="857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704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14176" y="512970"/>
            <a:ext cx="11245850" cy="613623"/>
          </a:xfrm>
        </p:spPr>
        <p:txBody>
          <a:bodyPr/>
          <a:lstStyle/>
          <a:p>
            <a:pPr algn="l"/>
            <a:r>
              <a:rPr lang="en-US" sz="2800" b="1" dirty="0">
                <a:latin typeface="Arial" panose="020B0604020202020204" pitchFamily="34" charset="0"/>
                <a:cs typeface="Arial" panose="020B0604020202020204" pitchFamily="34" charset="0"/>
              </a:rPr>
              <a:t>The Most Common Positive Impact Felt in Most Countries Is a Decrease in Anxiety or Stress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13</a:t>
            </a:fld>
            <a:endParaRPr lang="en-US"/>
          </a:p>
        </p:txBody>
      </p:sp>
      <p:sp>
        <p:nvSpPr>
          <p:cNvPr id="7" name="TextBox 6">
            <a:extLst>
              <a:ext uri="{FF2B5EF4-FFF2-40B4-BE49-F238E27FC236}">
                <a16:creationId xmlns:a16="http://schemas.microsoft.com/office/drawing/2014/main" id="{D2161FA8-94F5-466D-BDE9-292346DD2BB8}"/>
              </a:ext>
            </a:extLst>
          </p:cNvPr>
          <p:cNvSpPr txBox="1"/>
          <p:nvPr/>
        </p:nvSpPr>
        <p:spPr>
          <a:xfrm>
            <a:off x="473075" y="1712485"/>
            <a:ext cx="8759514" cy="326526"/>
          </a:xfrm>
          <a:prstGeom prst="rect">
            <a:avLst/>
          </a:prstGeom>
          <a:noFill/>
        </p:spPr>
        <p:txBody>
          <a:bodyPr wrap="square" lIns="0" tIns="0" rIns="0" bIns="0" rtlCol="0" anchor="t">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Positive Impacts of Increased Gaming Time During the Pandemic by Country</a:t>
            </a:r>
          </a:p>
          <a:p>
            <a:pPr>
              <a:lnSpc>
                <a:spcPct val="90000"/>
              </a:lnSpc>
            </a:pPr>
            <a:r>
              <a:rPr lang="en-US" sz="1400" dirty="0">
                <a:solidFill>
                  <a:schemeClr val="tx2"/>
                </a:solidFill>
                <a:latin typeface="Arial" panose="020B0604020202020204" pitchFamily="34" charset="0"/>
                <a:cs typeface="Arial" panose="020B0604020202020204" pitchFamily="34" charset="0"/>
              </a:rPr>
              <a:t>(O</a:t>
            </a:r>
            <a:r>
              <a:rPr lang="en-US" sz="1400" dirty="0">
                <a:latin typeface="Arial" panose="020B0604020202020204" pitchFamily="34" charset="0"/>
                <a:cs typeface="Arial" panose="020B0604020202020204" pitchFamily="34" charset="0"/>
              </a:rPr>
              <a:t>f Those Whose Gaming Time Increased During the Pandemic</a:t>
            </a:r>
            <a:r>
              <a:rPr lang="en-US" sz="1400" dirty="0">
                <a:solidFill>
                  <a:schemeClr val="tx2"/>
                </a:solidFill>
                <a:latin typeface="Arial" panose="020B0604020202020204" pitchFamily="34" charset="0"/>
                <a:cs typeface="Arial" panose="020B0604020202020204" pitchFamily="34" charset="0"/>
              </a:rPr>
              <a:t>)</a:t>
            </a:r>
            <a:endParaRPr lang="en-US" sz="1400" b="1" dirty="0">
              <a:solidFill>
                <a:schemeClr val="accent5"/>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7412DEBB-C8C9-CB46-9A4A-99A4134B78EA}"/>
              </a:ext>
            </a:extLst>
          </p:cNvPr>
          <p:cNvGrpSpPr/>
          <p:nvPr/>
        </p:nvGrpSpPr>
        <p:grpSpPr>
          <a:xfrm>
            <a:off x="4152010" y="2313492"/>
            <a:ext cx="7219723" cy="366583"/>
            <a:chOff x="3809106" y="1827708"/>
            <a:chExt cx="7219723" cy="366583"/>
          </a:xfrm>
        </p:grpSpPr>
        <p:pic>
          <p:nvPicPr>
            <p:cNvPr id="17" name="Picture 16" descr="Logo, icon&#10;&#10;Description automatically generated">
              <a:extLst>
                <a:ext uri="{FF2B5EF4-FFF2-40B4-BE49-F238E27FC236}">
                  <a16:creationId xmlns:a16="http://schemas.microsoft.com/office/drawing/2014/main" id="{E9DD7301-D8C7-3948-A97F-0F718F8D8E2C}"/>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18" name="Picture 17" descr="Chart, pie chart&#10;&#10;Description automatically generated">
              <a:extLst>
                <a:ext uri="{FF2B5EF4-FFF2-40B4-BE49-F238E27FC236}">
                  <a16:creationId xmlns:a16="http://schemas.microsoft.com/office/drawing/2014/main" id="{78A72C3B-C4A5-1C48-9D62-5F1BC9C10370}"/>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9" name="Picture 18" descr="Shape&#10;&#10;Description automatically generated">
              <a:extLst>
                <a:ext uri="{FF2B5EF4-FFF2-40B4-BE49-F238E27FC236}">
                  <a16:creationId xmlns:a16="http://schemas.microsoft.com/office/drawing/2014/main" id="{1BA0DC81-D087-1848-83FE-866889A14460}"/>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F0E5E806-2555-4F44-965C-21245FE201E8}"/>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21" name="Picture 20" descr="Logo&#10;&#10;Description automatically generated">
              <a:extLst>
                <a:ext uri="{FF2B5EF4-FFF2-40B4-BE49-F238E27FC236}">
                  <a16:creationId xmlns:a16="http://schemas.microsoft.com/office/drawing/2014/main" id="{DB4C18E4-8D6A-794E-9024-C8F6615209DB}"/>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22" name="Picture 21" descr="Logo, company name&#10;&#10;Description automatically generated">
              <a:extLst>
                <a:ext uri="{FF2B5EF4-FFF2-40B4-BE49-F238E27FC236}">
                  <a16:creationId xmlns:a16="http://schemas.microsoft.com/office/drawing/2014/main" id="{94C393AB-4354-684A-AABD-B8863351BFDB}"/>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23" name="Picture 22" descr="Icon&#10;&#10;Description automatically generated with medium confidence">
              <a:extLst>
                <a:ext uri="{FF2B5EF4-FFF2-40B4-BE49-F238E27FC236}">
                  <a16:creationId xmlns:a16="http://schemas.microsoft.com/office/drawing/2014/main" id="{6763A5E3-2CB7-D54E-86F9-4D30A329DCAC}"/>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24" name="Picture 23" descr="Logo, icon, company name&#10;&#10;Description automatically generated">
              <a:extLst>
                <a:ext uri="{FF2B5EF4-FFF2-40B4-BE49-F238E27FC236}">
                  <a16:creationId xmlns:a16="http://schemas.microsoft.com/office/drawing/2014/main" id="{5CF1EDD1-4137-A04C-B9C5-6A03E1308784}"/>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25" name="Table 24">
            <a:extLst>
              <a:ext uri="{FF2B5EF4-FFF2-40B4-BE49-F238E27FC236}">
                <a16:creationId xmlns:a16="http://schemas.microsoft.com/office/drawing/2014/main" id="{55418CEC-D815-4443-AD2B-07EB301AEE83}"/>
              </a:ext>
            </a:extLst>
          </p:cNvPr>
          <p:cNvGraphicFramePr>
            <a:graphicFrameLocks noGrp="1"/>
          </p:cNvGraphicFramePr>
          <p:nvPr>
            <p:extLst>
              <p:ext uri="{D42A27DB-BD31-4B8C-83A1-F6EECF244321}">
                <p14:modId xmlns:p14="http://schemas.microsoft.com/office/powerpoint/2010/main" val="2223041318"/>
              </p:ext>
            </p:extLst>
          </p:nvPr>
        </p:nvGraphicFramePr>
        <p:xfrm>
          <a:off x="231138" y="2759096"/>
          <a:ext cx="3475005" cy="3541692"/>
        </p:xfrm>
        <a:graphic>
          <a:graphicData uri="http://schemas.openxmlformats.org/drawingml/2006/table">
            <a:tbl>
              <a:tblPr/>
              <a:tblGrid>
                <a:gridCol w="3475005">
                  <a:extLst>
                    <a:ext uri="{9D8B030D-6E8A-4147-A177-3AD203B41FA5}">
                      <a16:colId xmlns:a16="http://schemas.microsoft.com/office/drawing/2014/main" val="1940464283"/>
                    </a:ext>
                  </a:extLst>
                </a:gridCol>
              </a:tblGrid>
              <a:tr h="590282">
                <a:tc>
                  <a:txBody>
                    <a:bodyPr/>
                    <a:lstStyle/>
                    <a:p>
                      <a:pPr algn="r" fontAlgn="b"/>
                      <a:r>
                        <a:rPr lang="en-US" sz="1200" b="1" i="0" u="none" strike="noStrike" dirty="0">
                          <a:solidFill>
                            <a:schemeClr val="tx1"/>
                          </a:solidFill>
                          <a:effectLst/>
                          <a:latin typeface="Arial" panose="020B0604020202020204" pitchFamily="34" charset="0"/>
                          <a:cs typeface="Arial" panose="020B0604020202020204" pitchFamily="34" charset="0"/>
                        </a:rPr>
                        <a:t>POSITIVE IMPACT NET</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21081543"/>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Helped to decrease my anxiety or stress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590282">
                <a:tc>
                  <a:txBody>
                    <a:bodyPr/>
                    <a:lstStyle/>
                    <a:p>
                      <a:pPr algn="r" fontAlgn="b"/>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Helped </a:t>
                      </a:r>
                      <a:r>
                        <a:rPr lang="en-US" sz="1100" b="0" i="0" u="none" strike="noStrike" dirty="0">
                          <a:solidFill>
                            <a:schemeClr val="tx1"/>
                          </a:solidFill>
                          <a:effectLst/>
                          <a:latin typeface="Arial" panose="020B0604020202020204" pitchFamily="34" charset="0"/>
                          <a:cs typeface="Arial" panose="020B0604020202020204" pitchFamily="34" charset="0"/>
                        </a:rPr>
                        <a:t>me make new friends online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590282">
                <a:tc>
                  <a:txBody>
                    <a:bodyPr/>
                    <a:lstStyle/>
                    <a:p>
                      <a:pPr algn="r" fontAlgn="b"/>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Helped </a:t>
                      </a:r>
                      <a:r>
                        <a:rPr lang="en-US" sz="1100" b="0" i="0" u="none" strike="noStrike" dirty="0">
                          <a:solidFill>
                            <a:schemeClr val="tx1"/>
                          </a:solidFill>
                          <a:effectLst/>
                          <a:latin typeface="Arial" panose="020B0604020202020204" pitchFamily="34" charset="0"/>
                          <a:cs typeface="Arial" panose="020B0604020202020204" pitchFamily="34" charset="0"/>
                        </a:rPr>
                        <a:t>me feel a sense of community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Made me feel closer with my family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Positively impacted a relationship with significant other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472328"/>
                  </a:ext>
                </a:extLst>
              </a:tr>
            </a:tbl>
          </a:graphicData>
        </a:graphic>
      </p:graphicFrame>
      <p:graphicFrame>
        <p:nvGraphicFramePr>
          <p:cNvPr id="26" name="Table 25">
            <a:extLst>
              <a:ext uri="{FF2B5EF4-FFF2-40B4-BE49-F238E27FC236}">
                <a16:creationId xmlns:a16="http://schemas.microsoft.com/office/drawing/2014/main" id="{B07B7968-004C-FF4A-A575-F8B4D17BEC9A}"/>
              </a:ext>
            </a:extLst>
          </p:cNvPr>
          <p:cNvGraphicFramePr>
            <a:graphicFrameLocks noGrp="1"/>
          </p:cNvGraphicFramePr>
          <p:nvPr>
            <p:extLst>
              <p:ext uri="{D42A27DB-BD31-4B8C-83A1-F6EECF244321}">
                <p14:modId xmlns:p14="http://schemas.microsoft.com/office/powerpoint/2010/main" val="3178586648"/>
              </p:ext>
            </p:extLst>
          </p:nvPr>
        </p:nvGraphicFramePr>
        <p:xfrm>
          <a:off x="3870488" y="2759096"/>
          <a:ext cx="7827264" cy="3541692"/>
        </p:xfrm>
        <a:graphic>
          <a:graphicData uri="http://schemas.openxmlformats.org/drawingml/2006/table">
            <a:tbl>
              <a:tblPr>
                <a:tableStyleId>{073A0DAA-6AF3-43AB-8588-CEC1D06C72B9}</a:tableStyleId>
              </a:tblPr>
              <a:tblGrid>
                <a:gridCol w="978408">
                  <a:extLst>
                    <a:ext uri="{9D8B030D-6E8A-4147-A177-3AD203B41FA5}">
                      <a16:colId xmlns:a16="http://schemas.microsoft.com/office/drawing/2014/main" val="2577980869"/>
                    </a:ext>
                  </a:extLst>
                </a:gridCol>
                <a:gridCol w="978408">
                  <a:extLst>
                    <a:ext uri="{9D8B030D-6E8A-4147-A177-3AD203B41FA5}">
                      <a16:colId xmlns:a16="http://schemas.microsoft.com/office/drawing/2014/main" val="1661612565"/>
                    </a:ext>
                  </a:extLst>
                </a:gridCol>
                <a:gridCol w="978408">
                  <a:extLst>
                    <a:ext uri="{9D8B030D-6E8A-4147-A177-3AD203B41FA5}">
                      <a16:colId xmlns:a16="http://schemas.microsoft.com/office/drawing/2014/main" val="782495486"/>
                    </a:ext>
                  </a:extLst>
                </a:gridCol>
                <a:gridCol w="978408">
                  <a:extLst>
                    <a:ext uri="{9D8B030D-6E8A-4147-A177-3AD203B41FA5}">
                      <a16:colId xmlns:a16="http://schemas.microsoft.com/office/drawing/2014/main" val="3995734536"/>
                    </a:ext>
                  </a:extLst>
                </a:gridCol>
                <a:gridCol w="978408">
                  <a:extLst>
                    <a:ext uri="{9D8B030D-6E8A-4147-A177-3AD203B41FA5}">
                      <a16:colId xmlns:a16="http://schemas.microsoft.com/office/drawing/2014/main" val="1054107551"/>
                    </a:ext>
                  </a:extLst>
                </a:gridCol>
                <a:gridCol w="978408">
                  <a:extLst>
                    <a:ext uri="{9D8B030D-6E8A-4147-A177-3AD203B41FA5}">
                      <a16:colId xmlns:a16="http://schemas.microsoft.com/office/drawing/2014/main" val="3868341781"/>
                    </a:ext>
                  </a:extLst>
                </a:gridCol>
                <a:gridCol w="978408">
                  <a:extLst>
                    <a:ext uri="{9D8B030D-6E8A-4147-A177-3AD203B41FA5}">
                      <a16:colId xmlns:a16="http://schemas.microsoft.com/office/drawing/2014/main" val="3849301993"/>
                    </a:ext>
                  </a:extLst>
                </a:gridCol>
                <a:gridCol w="978408">
                  <a:extLst>
                    <a:ext uri="{9D8B030D-6E8A-4147-A177-3AD203B41FA5}">
                      <a16:colId xmlns:a16="http://schemas.microsoft.com/office/drawing/2014/main" val="3682635225"/>
                    </a:ext>
                  </a:extLst>
                </a:gridCol>
              </a:tblGrid>
              <a:tr h="590282">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43557009"/>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7582376"/>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68531"/>
                  </a:ext>
                </a:extLst>
              </a:tr>
              <a:tr h="590282">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914311"/>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957132"/>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3282559"/>
                  </a:ext>
                </a:extLst>
              </a:tr>
            </a:tbl>
          </a:graphicData>
        </a:graphic>
      </p:graphicFrame>
      <p:grpSp>
        <p:nvGrpSpPr>
          <p:cNvPr id="27" name="Group 26">
            <a:extLst>
              <a:ext uri="{FF2B5EF4-FFF2-40B4-BE49-F238E27FC236}">
                <a16:creationId xmlns:a16="http://schemas.microsoft.com/office/drawing/2014/main" id="{C74E7DE0-65A4-5B46-A452-F6D5F40B2AB7}"/>
              </a:ext>
            </a:extLst>
          </p:cNvPr>
          <p:cNvGrpSpPr>
            <a:grpSpLocks noChangeAspect="1"/>
          </p:cNvGrpSpPr>
          <p:nvPr/>
        </p:nvGrpSpPr>
        <p:grpSpPr>
          <a:xfrm>
            <a:off x="11560026" y="2600197"/>
            <a:ext cx="317797" cy="317797"/>
            <a:chOff x="3392108" y="2664320"/>
            <a:chExt cx="914400" cy="914400"/>
          </a:xfrm>
        </p:grpSpPr>
        <p:sp>
          <p:nvSpPr>
            <p:cNvPr id="28" name="Oval 27">
              <a:extLst>
                <a:ext uri="{FF2B5EF4-FFF2-40B4-BE49-F238E27FC236}">
                  <a16:creationId xmlns:a16="http://schemas.microsoft.com/office/drawing/2014/main" id="{D24A7C93-5C69-384B-A27E-AF33B6E4B5BD}"/>
                </a:ext>
              </a:extLst>
            </p:cNvPr>
            <p:cNvSpPr/>
            <p:nvPr/>
          </p:nvSpPr>
          <p:spPr>
            <a:xfrm>
              <a:off x="3527106" y="2799318"/>
              <a:ext cx="644404" cy="64440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29" name="Graphic 28">
              <a:extLst>
                <a:ext uri="{FF2B5EF4-FFF2-40B4-BE49-F238E27FC236}">
                  <a16:creationId xmlns:a16="http://schemas.microsoft.com/office/drawing/2014/main" id="{8BB3EC14-6AD4-4C43-99B3-A7850D36D2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2108" y="2664320"/>
              <a:ext cx="914400" cy="914400"/>
            </a:xfrm>
            <a:prstGeom prst="rect">
              <a:avLst/>
            </a:prstGeom>
          </p:spPr>
        </p:pic>
      </p:grpSp>
    </p:spTree>
    <p:extLst>
      <p:ext uri="{BB962C8B-B14F-4D97-AF65-F5344CB8AC3E}">
        <p14:creationId xmlns:p14="http://schemas.microsoft.com/office/powerpoint/2010/main" val="1881739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31787" y="556320"/>
            <a:ext cx="11245850" cy="462312"/>
          </a:xfrm>
        </p:spPr>
        <p:txBody>
          <a:bodyPr/>
          <a:lstStyle/>
          <a:p>
            <a:pPr algn="l"/>
            <a:r>
              <a:rPr lang="en-US" sz="2800" b="1" dirty="0">
                <a:latin typeface="Arial" panose="020B0604020202020204" pitchFamily="34" charset="0"/>
                <a:cs typeface="Arial" panose="020B0604020202020204" pitchFamily="34" charset="0"/>
              </a:rPr>
              <a:t>On the Other Hand, the Most Common Negative Effects Are Feelings of Isolation, Loneliness, and </a:t>
            </a:r>
            <a:r>
              <a:rPr lang="en-US" sz="2800" b="1" i="1" dirty="0">
                <a:latin typeface="Arial" panose="020B0604020202020204" pitchFamily="34" charset="0"/>
                <a:cs typeface="Arial" panose="020B0604020202020204" pitchFamily="34" charset="0"/>
              </a:rPr>
              <a:t>Greater</a:t>
            </a:r>
            <a:r>
              <a:rPr lang="en-US" sz="2800" b="1" dirty="0">
                <a:latin typeface="Arial" panose="020B0604020202020204" pitchFamily="34" charset="0"/>
                <a:cs typeface="Arial" panose="020B0604020202020204" pitchFamily="34" charset="0"/>
              </a:rPr>
              <a:t> Anxiety or Stress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14</a:t>
            </a:fld>
            <a:endParaRPr lang="en-US"/>
          </a:p>
        </p:txBody>
      </p:sp>
      <p:sp>
        <p:nvSpPr>
          <p:cNvPr id="6" name="TextBox 5">
            <a:extLst>
              <a:ext uri="{FF2B5EF4-FFF2-40B4-BE49-F238E27FC236}">
                <a16:creationId xmlns:a16="http://schemas.microsoft.com/office/drawing/2014/main" id="{E7F590A3-DAB8-4EDD-930A-C3B996398619}"/>
              </a:ext>
            </a:extLst>
          </p:cNvPr>
          <p:cNvSpPr txBox="1"/>
          <p:nvPr/>
        </p:nvSpPr>
        <p:spPr>
          <a:xfrm>
            <a:off x="473075" y="1798213"/>
            <a:ext cx="8759514" cy="326526"/>
          </a:xfrm>
          <a:prstGeom prst="rect">
            <a:avLst/>
          </a:prstGeom>
          <a:noFill/>
        </p:spPr>
        <p:txBody>
          <a:bodyPr wrap="square" lIns="0" tIns="0" rIns="0" bIns="0" rtlCol="0" anchor="t">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Negative Impacts of Increased Gaming Time During the Pandemic by Country</a:t>
            </a:r>
          </a:p>
          <a:p>
            <a:pPr>
              <a:lnSpc>
                <a:spcPct val="90000"/>
              </a:lnSpc>
            </a:pPr>
            <a:r>
              <a:rPr lang="en-US" sz="1400" dirty="0">
                <a:solidFill>
                  <a:schemeClr val="tx2"/>
                </a:solidFill>
                <a:latin typeface="Arial" panose="020B0604020202020204" pitchFamily="34" charset="0"/>
                <a:cs typeface="Arial" panose="020B0604020202020204" pitchFamily="34" charset="0"/>
              </a:rPr>
              <a:t>(O</a:t>
            </a:r>
            <a:r>
              <a:rPr lang="en-US" sz="1400" dirty="0">
                <a:latin typeface="Arial" panose="020B0604020202020204" pitchFamily="34" charset="0"/>
                <a:cs typeface="Arial" panose="020B0604020202020204" pitchFamily="34" charset="0"/>
              </a:rPr>
              <a:t>f Those Whose Gaming Time Increased During the Pandemic</a:t>
            </a:r>
            <a:r>
              <a:rPr lang="en-US" sz="1400" dirty="0">
                <a:solidFill>
                  <a:schemeClr val="tx2"/>
                </a:solidFill>
                <a:latin typeface="Arial" panose="020B0604020202020204" pitchFamily="34" charset="0"/>
                <a:cs typeface="Arial" panose="020B0604020202020204" pitchFamily="34" charset="0"/>
              </a:rPr>
              <a:t>)</a:t>
            </a:r>
            <a:endParaRPr lang="en-US" sz="1400" b="1" dirty="0">
              <a:solidFill>
                <a:schemeClr val="accent5"/>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DE81CF28-895A-9E47-AF8B-7477DB4ACC88}"/>
              </a:ext>
            </a:extLst>
          </p:cNvPr>
          <p:cNvGrpSpPr/>
          <p:nvPr/>
        </p:nvGrpSpPr>
        <p:grpSpPr>
          <a:xfrm>
            <a:off x="4152010" y="2542095"/>
            <a:ext cx="7219723" cy="366583"/>
            <a:chOff x="3809106" y="1827708"/>
            <a:chExt cx="7219723" cy="366583"/>
          </a:xfrm>
        </p:grpSpPr>
        <p:pic>
          <p:nvPicPr>
            <p:cNvPr id="8" name="Picture 7" descr="Logo, icon&#10;&#10;Description automatically generated">
              <a:extLst>
                <a:ext uri="{FF2B5EF4-FFF2-40B4-BE49-F238E27FC236}">
                  <a16:creationId xmlns:a16="http://schemas.microsoft.com/office/drawing/2014/main" id="{4152FAA7-1D5D-3446-8676-BD97BFC0C808}"/>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9" name="Picture 8" descr="Chart, pie chart&#10;&#10;Description automatically generated">
              <a:extLst>
                <a:ext uri="{FF2B5EF4-FFF2-40B4-BE49-F238E27FC236}">
                  <a16:creationId xmlns:a16="http://schemas.microsoft.com/office/drawing/2014/main" id="{46316D13-60F5-6D48-B1D7-32B60D56B1B4}"/>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0" name="Picture 9" descr="Shape&#10;&#10;Description automatically generated">
              <a:extLst>
                <a:ext uri="{FF2B5EF4-FFF2-40B4-BE49-F238E27FC236}">
                  <a16:creationId xmlns:a16="http://schemas.microsoft.com/office/drawing/2014/main" id="{85B550D6-C639-5246-B4B7-883E5F890F2D}"/>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4A8C7AE5-BC07-3C4D-AB7F-99B9140CAEF5}"/>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12" name="Picture 11" descr="Logo&#10;&#10;Description automatically generated">
              <a:extLst>
                <a:ext uri="{FF2B5EF4-FFF2-40B4-BE49-F238E27FC236}">
                  <a16:creationId xmlns:a16="http://schemas.microsoft.com/office/drawing/2014/main" id="{3463CE9E-459B-284C-8C99-AE60B0919E41}"/>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13" name="Picture 12" descr="Logo, company name&#10;&#10;Description automatically generated">
              <a:extLst>
                <a:ext uri="{FF2B5EF4-FFF2-40B4-BE49-F238E27FC236}">
                  <a16:creationId xmlns:a16="http://schemas.microsoft.com/office/drawing/2014/main" id="{6513213F-3A2A-4F45-BF33-27B4B0BCE549}"/>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F45A9696-2893-884F-B6A0-CC73FE869AE7}"/>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15" name="Picture 14" descr="Logo, icon, company name&#10;&#10;Description automatically generated">
              <a:extLst>
                <a:ext uri="{FF2B5EF4-FFF2-40B4-BE49-F238E27FC236}">
                  <a16:creationId xmlns:a16="http://schemas.microsoft.com/office/drawing/2014/main" id="{8700D364-137A-A749-B927-1A3BC06A78F8}"/>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16" name="Table 15">
            <a:extLst>
              <a:ext uri="{FF2B5EF4-FFF2-40B4-BE49-F238E27FC236}">
                <a16:creationId xmlns:a16="http://schemas.microsoft.com/office/drawing/2014/main" id="{E4DE4254-1D19-9244-BB3F-98CDF92DCA19}"/>
              </a:ext>
            </a:extLst>
          </p:cNvPr>
          <p:cNvGraphicFramePr>
            <a:graphicFrameLocks noGrp="1"/>
          </p:cNvGraphicFramePr>
          <p:nvPr>
            <p:extLst>
              <p:ext uri="{D42A27DB-BD31-4B8C-83A1-F6EECF244321}">
                <p14:modId xmlns:p14="http://schemas.microsoft.com/office/powerpoint/2010/main" val="320132133"/>
              </p:ext>
            </p:extLst>
          </p:nvPr>
        </p:nvGraphicFramePr>
        <p:xfrm>
          <a:off x="231138" y="2987699"/>
          <a:ext cx="3475005" cy="2951410"/>
        </p:xfrm>
        <a:graphic>
          <a:graphicData uri="http://schemas.openxmlformats.org/drawingml/2006/table">
            <a:tbl>
              <a:tblPr/>
              <a:tblGrid>
                <a:gridCol w="3475005">
                  <a:extLst>
                    <a:ext uri="{9D8B030D-6E8A-4147-A177-3AD203B41FA5}">
                      <a16:colId xmlns:a16="http://schemas.microsoft.com/office/drawing/2014/main" val="1940464283"/>
                    </a:ext>
                  </a:extLst>
                </a:gridCol>
              </a:tblGrid>
              <a:tr h="590282">
                <a:tc>
                  <a:txBody>
                    <a:bodyPr/>
                    <a:lstStyle/>
                    <a:p>
                      <a:pPr algn="r" fontAlgn="b"/>
                      <a:r>
                        <a:rPr lang="en-US" sz="1200" b="1" i="0" u="none" strike="noStrike" dirty="0">
                          <a:solidFill>
                            <a:schemeClr val="tx1"/>
                          </a:solidFill>
                          <a:effectLst/>
                          <a:latin typeface="Arial" panose="020B0604020202020204" pitchFamily="34" charset="0"/>
                          <a:cs typeface="Arial" panose="020B0604020202020204" pitchFamily="34" charset="0"/>
                        </a:rPr>
                        <a:t>NEGATIVE IMPACT NET</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21081543"/>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Made me feel isolated or lonely</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Has caused greater anxiety or stress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Has strained my relationship with my family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590282">
                <a:tc>
                  <a:txBody>
                    <a:bodyPr/>
                    <a:lstStyle/>
                    <a:p>
                      <a:pPr algn="r" fontAlgn="b"/>
                      <a:r>
                        <a:rPr lang="en-US" sz="1100" b="0" i="0" u="none" strike="noStrike" dirty="0">
                          <a:solidFill>
                            <a:schemeClr val="tx1"/>
                          </a:solidFill>
                          <a:effectLst/>
                          <a:latin typeface="Arial" panose="020B0604020202020204" pitchFamily="34" charset="0"/>
                          <a:cs typeface="Arial" panose="020B0604020202020204" pitchFamily="34" charset="0"/>
                        </a:rPr>
                        <a:t>Has contributed to a breakup with a significant other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graphicFrame>
        <p:nvGraphicFramePr>
          <p:cNvPr id="17" name="Table 16">
            <a:extLst>
              <a:ext uri="{FF2B5EF4-FFF2-40B4-BE49-F238E27FC236}">
                <a16:creationId xmlns:a16="http://schemas.microsoft.com/office/drawing/2014/main" id="{9D7D3840-AFF0-C043-873F-F3BC91DC848F}"/>
              </a:ext>
            </a:extLst>
          </p:cNvPr>
          <p:cNvGraphicFramePr>
            <a:graphicFrameLocks noGrp="1"/>
          </p:cNvGraphicFramePr>
          <p:nvPr>
            <p:extLst>
              <p:ext uri="{D42A27DB-BD31-4B8C-83A1-F6EECF244321}">
                <p14:modId xmlns:p14="http://schemas.microsoft.com/office/powerpoint/2010/main" val="2304178993"/>
              </p:ext>
            </p:extLst>
          </p:nvPr>
        </p:nvGraphicFramePr>
        <p:xfrm>
          <a:off x="3870488" y="2987699"/>
          <a:ext cx="7827264" cy="2951410"/>
        </p:xfrm>
        <a:graphic>
          <a:graphicData uri="http://schemas.openxmlformats.org/drawingml/2006/table">
            <a:tbl>
              <a:tblPr>
                <a:tableStyleId>{073A0DAA-6AF3-43AB-8588-CEC1D06C72B9}</a:tableStyleId>
              </a:tblPr>
              <a:tblGrid>
                <a:gridCol w="978408">
                  <a:extLst>
                    <a:ext uri="{9D8B030D-6E8A-4147-A177-3AD203B41FA5}">
                      <a16:colId xmlns:a16="http://schemas.microsoft.com/office/drawing/2014/main" val="2577980869"/>
                    </a:ext>
                  </a:extLst>
                </a:gridCol>
                <a:gridCol w="978408">
                  <a:extLst>
                    <a:ext uri="{9D8B030D-6E8A-4147-A177-3AD203B41FA5}">
                      <a16:colId xmlns:a16="http://schemas.microsoft.com/office/drawing/2014/main" val="1661612565"/>
                    </a:ext>
                  </a:extLst>
                </a:gridCol>
                <a:gridCol w="978408">
                  <a:extLst>
                    <a:ext uri="{9D8B030D-6E8A-4147-A177-3AD203B41FA5}">
                      <a16:colId xmlns:a16="http://schemas.microsoft.com/office/drawing/2014/main" val="782495486"/>
                    </a:ext>
                  </a:extLst>
                </a:gridCol>
                <a:gridCol w="978408">
                  <a:extLst>
                    <a:ext uri="{9D8B030D-6E8A-4147-A177-3AD203B41FA5}">
                      <a16:colId xmlns:a16="http://schemas.microsoft.com/office/drawing/2014/main" val="3995734536"/>
                    </a:ext>
                  </a:extLst>
                </a:gridCol>
                <a:gridCol w="978408">
                  <a:extLst>
                    <a:ext uri="{9D8B030D-6E8A-4147-A177-3AD203B41FA5}">
                      <a16:colId xmlns:a16="http://schemas.microsoft.com/office/drawing/2014/main" val="1054107551"/>
                    </a:ext>
                  </a:extLst>
                </a:gridCol>
                <a:gridCol w="978408">
                  <a:extLst>
                    <a:ext uri="{9D8B030D-6E8A-4147-A177-3AD203B41FA5}">
                      <a16:colId xmlns:a16="http://schemas.microsoft.com/office/drawing/2014/main" val="3868341781"/>
                    </a:ext>
                  </a:extLst>
                </a:gridCol>
                <a:gridCol w="978408">
                  <a:extLst>
                    <a:ext uri="{9D8B030D-6E8A-4147-A177-3AD203B41FA5}">
                      <a16:colId xmlns:a16="http://schemas.microsoft.com/office/drawing/2014/main" val="3849301993"/>
                    </a:ext>
                  </a:extLst>
                </a:gridCol>
                <a:gridCol w="978408">
                  <a:extLst>
                    <a:ext uri="{9D8B030D-6E8A-4147-A177-3AD203B41FA5}">
                      <a16:colId xmlns:a16="http://schemas.microsoft.com/office/drawing/2014/main" val="3682635225"/>
                    </a:ext>
                  </a:extLst>
                </a:gridCol>
              </a:tblGrid>
              <a:tr h="590282">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43557009"/>
                  </a:ext>
                </a:extLst>
              </a:tr>
              <a:tr h="590282">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7582376"/>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68531"/>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914311"/>
                  </a:ext>
                </a:extLst>
              </a:tr>
              <a:tr h="590282">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1"/>
                          </a:solidFill>
                          <a:effectLst/>
                          <a:latin typeface="Arial" panose="020B0604020202020204" pitchFamily="34" charset="0"/>
                          <a:ea typeface="+mn-ea"/>
                          <a:cs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1"/>
                          </a:solidFill>
                          <a:effectLst/>
                          <a:latin typeface="Arial" panose="020B0604020202020204" pitchFamily="34" charset="0"/>
                          <a:ea typeface="+mn-ea"/>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3282559"/>
                  </a:ext>
                </a:extLst>
              </a:tr>
            </a:tbl>
          </a:graphicData>
        </a:graphic>
      </p:graphicFrame>
      <p:grpSp>
        <p:nvGrpSpPr>
          <p:cNvPr id="21" name="Group 20">
            <a:extLst>
              <a:ext uri="{FF2B5EF4-FFF2-40B4-BE49-F238E27FC236}">
                <a16:creationId xmlns:a16="http://schemas.microsoft.com/office/drawing/2014/main" id="{37F0005B-A0C0-2A4E-A447-281424BA42FC}"/>
              </a:ext>
            </a:extLst>
          </p:cNvPr>
          <p:cNvGrpSpPr>
            <a:grpSpLocks noChangeAspect="1"/>
          </p:cNvGrpSpPr>
          <p:nvPr/>
        </p:nvGrpSpPr>
        <p:grpSpPr>
          <a:xfrm>
            <a:off x="11577637" y="2813391"/>
            <a:ext cx="320040" cy="320040"/>
            <a:chOff x="8086912" y="4503803"/>
            <a:chExt cx="914400" cy="914400"/>
          </a:xfrm>
        </p:grpSpPr>
        <p:sp>
          <p:nvSpPr>
            <p:cNvPr id="22" name="Oval 21">
              <a:extLst>
                <a:ext uri="{FF2B5EF4-FFF2-40B4-BE49-F238E27FC236}">
                  <a16:creationId xmlns:a16="http://schemas.microsoft.com/office/drawing/2014/main" id="{DE22354E-9D93-C34C-B215-5EBCFC9748CB}"/>
                </a:ext>
              </a:extLst>
            </p:cNvPr>
            <p:cNvSpPr/>
            <p:nvPr/>
          </p:nvSpPr>
          <p:spPr>
            <a:xfrm>
              <a:off x="8221910" y="4638801"/>
              <a:ext cx="644404" cy="64440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23" name="Graphic 22">
              <a:extLst>
                <a:ext uri="{FF2B5EF4-FFF2-40B4-BE49-F238E27FC236}">
                  <a16:creationId xmlns:a16="http://schemas.microsoft.com/office/drawing/2014/main" id="{2304A595-2E71-F148-908D-06385AC7DC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86912" y="4503803"/>
              <a:ext cx="914400" cy="914400"/>
            </a:xfrm>
            <a:prstGeom prst="rect">
              <a:avLst/>
            </a:prstGeom>
          </p:spPr>
        </p:pic>
      </p:grpSp>
    </p:spTree>
    <p:extLst>
      <p:ext uri="{BB962C8B-B14F-4D97-AF65-F5344CB8AC3E}">
        <p14:creationId xmlns:p14="http://schemas.microsoft.com/office/powerpoint/2010/main" val="31944684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4">
            <a:extLst>
              <a:ext uri="{FF2B5EF4-FFF2-40B4-BE49-F238E27FC236}">
                <a16:creationId xmlns:a16="http://schemas.microsoft.com/office/drawing/2014/main" id="{5510112A-35FF-1C46-91A1-73944798114D}"/>
              </a:ext>
            </a:extLst>
          </p:cNvPr>
          <p:cNvPicPr>
            <a:picLocks noChangeAspect="1" noChangeArrowheads="1"/>
          </p:cNvPicPr>
          <p:nvPr/>
        </p:nvPicPr>
        <p:blipFill>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179823" y="1618475"/>
            <a:ext cx="9810206" cy="4572968"/>
          </a:xfrm>
          <a:prstGeom prst="rect">
            <a:avLst/>
          </a:prstGeom>
          <a:noFill/>
          <a:ln>
            <a:noFill/>
          </a:ln>
          <a:effectLst>
            <a:outerShdw blurRad="50800" dist="50800" dir="5400000" algn="ctr" rotWithShape="0">
              <a:srgbClr val="000000">
                <a:alpha val="0"/>
              </a:srgbClr>
            </a:outerShdw>
          </a:effectLst>
          <a:extLst>
            <a:ext uri="{909E8E84-426E-40dd-AFC4-6F175D3DCCD1}">
              <a14:hiddenFill xmlns="" xmlns:a14="http://schemas.microsoft.com/office/drawing/2010/main">
                <a:solidFill>
                  <a:srgbClr val="FFFFFF">
                    <a:alpha val="29999"/>
                  </a:srgbClr>
                </a:solidFill>
              </a14:hiddenFill>
            </a:ext>
            <a:ext uri="{91240B29-F687-4f45-9708-019B960494DF}">
              <a14:hiddenLine xmlns="" xmlns:a14="http://schemas.microsoft.com/office/drawing/2010/main" w="12700" cap="flat">
                <a:solidFill>
                  <a:srgbClr val="000000">
                    <a:alpha val="29999"/>
                  </a:srgbClr>
                </a:solidFill>
                <a:miter lim="800000"/>
                <a:headEnd/>
                <a:tailEnd/>
              </a14:hiddenLine>
            </a:ext>
          </a:extLst>
        </p:spPr>
      </p:pic>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69620" y="427039"/>
            <a:ext cx="11446023" cy="1334567"/>
          </a:xfrm>
        </p:spPr>
        <p:txBody>
          <a:bodyPr/>
          <a:lstStyle/>
          <a:p>
            <a:pPr algn="l"/>
            <a:r>
              <a:rPr lang="en-US" sz="2800" b="1" dirty="0">
                <a:latin typeface="Arial" panose="020B0604020202020204" pitchFamily="34" charset="0"/>
                <a:cs typeface="Arial" panose="020B0604020202020204" pitchFamily="34" charset="0"/>
              </a:rPr>
              <a:t>The Trend of Increased Gaming May Continue for Some as More Than One in Ten Gamers Across the Globe Say They Will Spend More Time Gaming in the Future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15</a:t>
            </a:fld>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FD0D0E-02D0-594B-992C-40A4BB867955}"/>
              </a:ext>
            </a:extLst>
          </p:cNvPr>
          <p:cNvSpPr txBox="1"/>
          <p:nvPr/>
        </p:nvSpPr>
        <p:spPr>
          <a:xfrm>
            <a:off x="395742" y="1737602"/>
            <a:ext cx="4632670" cy="582816"/>
          </a:xfrm>
          <a:prstGeom prst="rect">
            <a:avLst/>
          </a:prstGeom>
          <a:noFill/>
        </p:spPr>
        <p:txBody>
          <a:bodyPr wrap="square" lIns="0" tIns="0" rIns="0" bIns="0" rtlCol="0" anchor="t">
            <a:noAutofit/>
          </a:bodyPr>
          <a:lstStyle/>
          <a:p>
            <a:r>
              <a:rPr lang="en-US" sz="1400" b="1" dirty="0">
                <a:solidFill>
                  <a:schemeClr val="accent1"/>
                </a:solidFill>
                <a:latin typeface="Arial" panose="020B0604020202020204" pitchFamily="34" charset="0"/>
              </a:rPr>
              <a:t>Time Spent Playing Online Games in the Future Compared to During the COVID-19 Pandemic </a:t>
            </a:r>
            <a:endParaRPr lang="en-US" sz="1400" b="1" dirty="0">
              <a:solidFill>
                <a:schemeClr val="accent1"/>
              </a:solidFill>
            </a:endParaRPr>
          </a:p>
        </p:txBody>
      </p:sp>
      <p:sp>
        <p:nvSpPr>
          <p:cNvPr id="8" name="Trapezoid 7">
            <a:extLst>
              <a:ext uri="{FF2B5EF4-FFF2-40B4-BE49-F238E27FC236}">
                <a16:creationId xmlns:a16="http://schemas.microsoft.com/office/drawing/2014/main" id="{24F81F0D-B4A5-7A4C-AFC0-BA7C2CB69F9F}"/>
              </a:ext>
            </a:extLst>
          </p:cNvPr>
          <p:cNvSpPr/>
          <p:nvPr/>
        </p:nvSpPr>
        <p:spPr>
          <a:xfrm>
            <a:off x="576693" y="5840136"/>
            <a:ext cx="1896524" cy="610724"/>
          </a:xfrm>
          <a:prstGeom prst="trapezoid">
            <a:avLst>
              <a:gd name="adj" fmla="val 6727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A5674EF6-A28E-194F-9BDB-4E658E09965F}"/>
              </a:ext>
            </a:extLst>
          </p:cNvPr>
          <p:cNvGraphicFramePr/>
          <p:nvPr>
            <p:extLst>
              <p:ext uri="{D42A27DB-BD31-4B8C-83A1-F6EECF244321}">
                <p14:modId xmlns:p14="http://schemas.microsoft.com/office/powerpoint/2010/main" val="2507662888"/>
              </p:ext>
            </p:extLst>
          </p:nvPr>
        </p:nvGraphicFramePr>
        <p:xfrm>
          <a:off x="-276270" y="3617289"/>
          <a:ext cx="3376820" cy="2565284"/>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 Placeholder 3">
            <a:extLst>
              <a:ext uri="{FF2B5EF4-FFF2-40B4-BE49-F238E27FC236}">
                <a16:creationId xmlns:a16="http://schemas.microsoft.com/office/drawing/2014/main" id="{EA34E9DF-01F3-794B-8FB4-63A3F8676ACF}"/>
              </a:ext>
            </a:extLst>
          </p:cNvPr>
          <p:cNvSpPr txBox="1">
            <a:spLocks/>
          </p:cNvSpPr>
          <p:nvPr/>
        </p:nvSpPr>
        <p:spPr>
          <a:xfrm>
            <a:off x="863257" y="4458821"/>
            <a:ext cx="1348161"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dirty="0">
                <a:latin typeface="Arial" panose="020B0604020202020204" pitchFamily="34" charset="0"/>
                <a:cs typeface="Arial" panose="020B0604020202020204" pitchFamily="34" charset="0"/>
              </a:rPr>
              <a:t>GLOBAL TOTAL</a:t>
            </a:r>
          </a:p>
        </p:txBody>
      </p:sp>
      <p:grpSp>
        <p:nvGrpSpPr>
          <p:cNvPr id="84" name="Group 83">
            <a:extLst>
              <a:ext uri="{FF2B5EF4-FFF2-40B4-BE49-F238E27FC236}">
                <a16:creationId xmlns:a16="http://schemas.microsoft.com/office/drawing/2014/main" id="{12A83DBA-AA1E-624F-B62E-58B5EC811C3D}"/>
              </a:ext>
            </a:extLst>
          </p:cNvPr>
          <p:cNvGrpSpPr/>
          <p:nvPr/>
        </p:nvGrpSpPr>
        <p:grpSpPr>
          <a:xfrm>
            <a:off x="2813937" y="5239709"/>
            <a:ext cx="2178327" cy="753552"/>
            <a:chOff x="670621" y="5574285"/>
            <a:chExt cx="2178327" cy="753552"/>
          </a:xfrm>
        </p:grpSpPr>
        <p:sp>
          <p:nvSpPr>
            <p:cNvPr id="27" name="TextBox 26">
              <a:extLst>
                <a:ext uri="{FF2B5EF4-FFF2-40B4-BE49-F238E27FC236}">
                  <a16:creationId xmlns:a16="http://schemas.microsoft.com/office/drawing/2014/main" id="{3BB9340E-A28F-D342-8699-8DDBAC5FCCEE}"/>
                </a:ext>
              </a:extLst>
            </p:cNvPr>
            <p:cNvSpPr txBox="1"/>
            <p:nvPr/>
          </p:nvSpPr>
          <p:spPr>
            <a:xfrm>
              <a:off x="935417" y="5861668"/>
              <a:ext cx="1913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404040"/>
                  </a:solidFill>
                  <a:latin typeface="Arial" panose="020B0604020202020204" pitchFamily="34" charset="0"/>
                  <a:cs typeface="Arial" panose="020B0604020202020204" pitchFamily="34" charset="0"/>
                </a:rPr>
                <a:t>About the same amount of time</a:t>
              </a:r>
            </a:p>
          </p:txBody>
        </p:sp>
        <p:sp>
          <p:nvSpPr>
            <p:cNvPr id="28" name="TextBox 27">
              <a:extLst>
                <a:ext uri="{FF2B5EF4-FFF2-40B4-BE49-F238E27FC236}">
                  <a16:creationId xmlns:a16="http://schemas.microsoft.com/office/drawing/2014/main" id="{878B755D-2DF1-3F42-9B53-920FE7CF99D0}"/>
                </a:ext>
              </a:extLst>
            </p:cNvPr>
            <p:cNvSpPr txBox="1"/>
            <p:nvPr/>
          </p:nvSpPr>
          <p:spPr>
            <a:xfrm>
              <a:off x="935418" y="5576809"/>
              <a:ext cx="128632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404040"/>
                  </a:solidFill>
                  <a:latin typeface="Arial" panose="020B0604020202020204" pitchFamily="34" charset="0"/>
                  <a:cs typeface="Arial" panose="020B0604020202020204" pitchFamily="34" charset="0"/>
                </a:rPr>
                <a:t>More time</a:t>
              </a:r>
            </a:p>
          </p:txBody>
        </p:sp>
        <p:sp>
          <p:nvSpPr>
            <p:cNvPr id="29" name="Oval 28">
              <a:extLst>
                <a:ext uri="{FF2B5EF4-FFF2-40B4-BE49-F238E27FC236}">
                  <a16:creationId xmlns:a16="http://schemas.microsoft.com/office/drawing/2014/main" id="{8D37AD6F-09E3-5344-8D6C-8CD0707E8736}"/>
                </a:ext>
              </a:extLst>
            </p:cNvPr>
            <p:cNvSpPr/>
            <p:nvPr/>
          </p:nvSpPr>
          <p:spPr>
            <a:xfrm>
              <a:off x="670621" y="5574285"/>
              <a:ext cx="165183" cy="165183"/>
            </a:xfrm>
            <a:prstGeom prst="ellipse">
              <a:avLst/>
            </a:prstGeom>
            <a:solidFill>
              <a:srgbClr val="10838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CFE07598-7015-EA4C-8751-090F22ADC4FD}"/>
                </a:ext>
              </a:extLst>
            </p:cNvPr>
            <p:cNvSpPr/>
            <p:nvPr/>
          </p:nvSpPr>
          <p:spPr>
            <a:xfrm>
              <a:off x="670621" y="5861392"/>
              <a:ext cx="165183" cy="165183"/>
            </a:xfrm>
            <a:prstGeom prst="ellipse">
              <a:avLst/>
            </a:prstGeom>
            <a:solidFill>
              <a:srgbClr val="80BDC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7103E305-B8DE-4B43-9A1D-8EB900618BFF}"/>
                </a:ext>
              </a:extLst>
            </p:cNvPr>
            <p:cNvSpPr/>
            <p:nvPr/>
          </p:nvSpPr>
          <p:spPr>
            <a:xfrm>
              <a:off x="670621" y="6148499"/>
              <a:ext cx="165183" cy="165183"/>
            </a:xfrm>
            <a:prstGeom prst="ellipse">
              <a:avLst/>
            </a:prstGeom>
            <a:solidFill>
              <a:srgbClr val="CBE5E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58A5B47-6AD2-024A-9A9D-7CD915697745}"/>
                </a:ext>
              </a:extLst>
            </p:cNvPr>
            <p:cNvSpPr txBox="1"/>
            <p:nvPr/>
          </p:nvSpPr>
          <p:spPr>
            <a:xfrm>
              <a:off x="917703" y="6173949"/>
              <a:ext cx="128632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404040"/>
                  </a:solidFill>
                  <a:latin typeface="Arial" panose="020B0604020202020204" pitchFamily="34" charset="0"/>
                  <a:cs typeface="Arial" panose="020B0604020202020204" pitchFamily="34" charset="0"/>
                </a:rPr>
                <a:t>Less time</a:t>
              </a:r>
            </a:p>
          </p:txBody>
        </p:sp>
      </p:grpSp>
      <p:graphicFrame>
        <p:nvGraphicFramePr>
          <p:cNvPr id="66" name="Chart 65">
            <a:extLst>
              <a:ext uri="{FF2B5EF4-FFF2-40B4-BE49-F238E27FC236}">
                <a16:creationId xmlns:a16="http://schemas.microsoft.com/office/drawing/2014/main" id="{48D8EAF2-29E0-324F-8DFD-7DC30498137B}"/>
              </a:ext>
            </a:extLst>
          </p:cNvPr>
          <p:cNvGraphicFramePr/>
          <p:nvPr>
            <p:extLst>
              <p:ext uri="{D42A27DB-BD31-4B8C-83A1-F6EECF244321}">
                <p14:modId xmlns:p14="http://schemas.microsoft.com/office/powerpoint/2010/main" val="2479427739"/>
              </p:ext>
            </p:extLst>
          </p:nvPr>
        </p:nvGraphicFramePr>
        <p:xfrm>
          <a:off x="2784964" y="2903793"/>
          <a:ext cx="1479252" cy="1123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7" name="Chart 66">
            <a:extLst>
              <a:ext uri="{FF2B5EF4-FFF2-40B4-BE49-F238E27FC236}">
                <a16:creationId xmlns:a16="http://schemas.microsoft.com/office/drawing/2014/main" id="{45CFEDC8-817D-3D41-8B82-15D93271BF7F}"/>
              </a:ext>
            </a:extLst>
          </p:cNvPr>
          <p:cNvGraphicFramePr/>
          <p:nvPr>
            <p:extLst>
              <p:ext uri="{D42A27DB-BD31-4B8C-83A1-F6EECF244321}">
                <p14:modId xmlns:p14="http://schemas.microsoft.com/office/powerpoint/2010/main" val="289370934"/>
              </p:ext>
            </p:extLst>
          </p:nvPr>
        </p:nvGraphicFramePr>
        <p:xfrm>
          <a:off x="5028412" y="2247133"/>
          <a:ext cx="1479252" cy="11237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8" name="Chart 67">
            <a:extLst>
              <a:ext uri="{FF2B5EF4-FFF2-40B4-BE49-F238E27FC236}">
                <a16:creationId xmlns:a16="http://schemas.microsoft.com/office/drawing/2014/main" id="{5AE22DCC-A90C-0C4B-B58D-DD645752E9C7}"/>
              </a:ext>
            </a:extLst>
          </p:cNvPr>
          <p:cNvGraphicFramePr/>
          <p:nvPr>
            <p:extLst>
              <p:ext uri="{D42A27DB-BD31-4B8C-83A1-F6EECF244321}">
                <p14:modId xmlns:p14="http://schemas.microsoft.com/office/powerpoint/2010/main" val="1699842146"/>
              </p:ext>
            </p:extLst>
          </p:nvPr>
        </p:nvGraphicFramePr>
        <p:xfrm>
          <a:off x="4649848" y="3219171"/>
          <a:ext cx="1479252" cy="11237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Chart 68">
            <a:extLst>
              <a:ext uri="{FF2B5EF4-FFF2-40B4-BE49-F238E27FC236}">
                <a16:creationId xmlns:a16="http://schemas.microsoft.com/office/drawing/2014/main" id="{02497425-E294-D44D-9946-247B0CB9C8CA}"/>
              </a:ext>
            </a:extLst>
          </p:cNvPr>
          <p:cNvGraphicFramePr/>
          <p:nvPr>
            <p:extLst>
              <p:ext uri="{D42A27DB-BD31-4B8C-83A1-F6EECF244321}">
                <p14:modId xmlns:p14="http://schemas.microsoft.com/office/powerpoint/2010/main" val="1156931703"/>
              </p:ext>
            </p:extLst>
          </p:nvPr>
        </p:nvGraphicFramePr>
        <p:xfrm>
          <a:off x="5726502" y="3175195"/>
          <a:ext cx="1479252" cy="11237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Chart 69">
            <a:extLst>
              <a:ext uri="{FF2B5EF4-FFF2-40B4-BE49-F238E27FC236}">
                <a16:creationId xmlns:a16="http://schemas.microsoft.com/office/drawing/2014/main" id="{C50510A3-BEF2-CE43-9358-483CE17E081B}"/>
              </a:ext>
            </a:extLst>
          </p:cNvPr>
          <p:cNvGraphicFramePr/>
          <p:nvPr>
            <p:extLst>
              <p:ext uri="{D42A27DB-BD31-4B8C-83A1-F6EECF244321}">
                <p14:modId xmlns:p14="http://schemas.microsoft.com/office/powerpoint/2010/main" val="3865452638"/>
              </p:ext>
            </p:extLst>
          </p:nvPr>
        </p:nvGraphicFramePr>
        <p:xfrm>
          <a:off x="7080312" y="3534889"/>
          <a:ext cx="1479252" cy="11237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Chart 70">
            <a:extLst>
              <a:ext uri="{FF2B5EF4-FFF2-40B4-BE49-F238E27FC236}">
                <a16:creationId xmlns:a16="http://schemas.microsoft.com/office/drawing/2014/main" id="{63A1A568-B4F0-9248-868D-86D1CDE239F6}"/>
              </a:ext>
            </a:extLst>
          </p:cNvPr>
          <p:cNvGraphicFramePr/>
          <p:nvPr>
            <p:extLst>
              <p:ext uri="{D42A27DB-BD31-4B8C-83A1-F6EECF244321}">
                <p14:modId xmlns:p14="http://schemas.microsoft.com/office/powerpoint/2010/main" val="1347578667"/>
              </p:ext>
            </p:extLst>
          </p:nvPr>
        </p:nvGraphicFramePr>
        <p:xfrm>
          <a:off x="8669225" y="4342921"/>
          <a:ext cx="1479252" cy="112375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Chart 71">
            <a:extLst>
              <a:ext uri="{FF2B5EF4-FFF2-40B4-BE49-F238E27FC236}">
                <a16:creationId xmlns:a16="http://schemas.microsoft.com/office/drawing/2014/main" id="{29345EC4-FF9E-CF46-AFFE-467A54C1CA0F}"/>
              </a:ext>
            </a:extLst>
          </p:cNvPr>
          <p:cNvGraphicFramePr/>
          <p:nvPr>
            <p:extLst>
              <p:ext uri="{D42A27DB-BD31-4B8C-83A1-F6EECF244321}">
                <p14:modId xmlns:p14="http://schemas.microsoft.com/office/powerpoint/2010/main" val="110142377"/>
              </p:ext>
            </p:extLst>
          </p:nvPr>
        </p:nvGraphicFramePr>
        <p:xfrm>
          <a:off x="9849049" y="5007951"/>
          <a:ext cx="1479252" cy="11237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AD8B5FD6-3F50-5646-A181-0426C9D62B33}"/>
              </a:ext>
            </a:extLst>
          </p:cNvPr>
          <p:cNvGraphicFramePr/>
          <p:nvPr>
            <p:extLst>
              <p:ext uri="{D42A27DB-BD31-4B8C-83A1-F6EECF244321}">
                <p14:modId xmlns:p14="http://schemas.microsoft.com/office/powerpoint/2010/main" val="886862146"/>
              </p:ext>
            </p:extLst>
          </p:nvPr>
        </p:nvGraphicFramePr>
        <p:xfrm>
          <a:off x="8584134" y="3082777"/>
          <a:ext cx="1479252" cy="1123750"/>
        </p:xfrm>
        <a:graphic>
          <a:graphicData uri="http://schemas.openxmlformats.org/drawingml/2006/chart">
            <c:chart xmlns:c="http://schemas.openxmlformats.org/drawingml/2006/chart" xmlns:r="http://schemas.openxmlformats.org/officeDocument/2006/relationships" r:id="rId12"/>
          </a:graphicData>
        </a:graphic>
      </p:graphicFrame>
      <p:pic>
        <p:nvPicPr>
          <p:cNvPr id="75" name="Picture 74" descr="Logo, icon&#10;&#10;Description automatically generated">
            <a:extLst>
              <a:ext uri="{FF2B5EF4-FFF2-40B4-BE49-F238E27FC236}">
                <a16:creationId xmlns:a16="http://schemas.microsoft.com/office/drawing/2014/main" id="{24437645-F116-1D40-A0E9-371848A32127}"/>
              </a:ext>
            </a:extLst>
          </p:cNvPr>
          <p:cNvPicPr>
            <a:picLocks noChangeAspect="1"/>
          </p:cNvPicPr>
          <p:nvPr/>
        </p:nvPicPr>
        <p:blipFill>
          <a:blip r:embed="rId13"/>
          <a:stretch>
            <a:fillRect/>
          </a:stretch>
        </p:blipFill>
        <p:spPr>
          <a:xfrm>
            <a:off x="9272929" y="4757301"/>
            <a:ext cx="366583" cy="366583"/>
          </a:xfrm>
          <a:prstGeom prst="rect">
            <a:avLst/>
          </a:prstGeom>
        </p:spPr>
      </p:pic>
      <p:pic>
        <p:nvPicPr>
          <p:cNvPr id="76" name="Picture 75" descr="Chart, pie chart&#10;&#10;Description automatically generated">
            <a:extLst>
              <a:ext uri="{FF2B5EF4-FFF2-40B4-BE49-F238E27FC236}">
                <a16:creationId xmlns:a16="http://schemas.microsoft.com/office/drawing/2014/main" id="{D858FE99-662E-CA4B-83E0-54FC6BDF0C02}"/>
              </a:ext>
            </a:extLst>
          </p:cNvPr>
          <p:cNvPicPr>
            <a:picLocks noChangeAspect="1"/>
          </p:cNvPicPr>
          <p:nvPr/>
        </p:nvPicPr>
        <p:blipFill>
          <a:blip r:embed="rId14"/>
          <a:stretch>
            <a:fillRect/>
          </a:stretch>
        </p:blipFill>
        <p:spPr>
          <a:xfrm>
            <a:off x="5260357" y="3632037"/>
            <a:ext cx="366583" cy="366583"/>
          </a:xfrm>
          <a:prstGeom prst="rect">
            <a:avLst/>
          </a:prstGeom>
        </p:spPr>
      </p:pic>
      <p:pic>
        <p:nvPicPr>
          <p:cNvPr id="77" name="Picture 76" descr="Shape&#10;&#10;Description automatically generated">
            <a:extLst>
              <a:ext uri="{FF2B5EF4-FFF2-40B4-BE49-F238E27FC236}">
                <a16:creationId xmlns:a16="http://schemas.microsoft.com/office/drawing/2014/main" id="{B60BEC9F-E892-4E4B-8816-E95FE888E3A4}"/>
              </a:ext>
            </a:extLst>
          </p:cNvPr>
          <p:cNvPicPr>
            <a:picLocks noChangeAspect="1"/>
          </p:cNvPicPr>
          <p:nvPr/>
        </p:nvPicPr>
        <p:blipFill>
          <a:blip r:embed="rId15"/>
          <a:stretch>
            <a:fillRect/>
          </a:stretch>
        </p:blipFill>
        <p:spPr>
          <a:xfrm>
            <a:off x="6340153" y="3581367"/>
            <a:ext cx="366583" cy="365296"/>
          </a:xfrm>
          <a:prstGeom prst="rect">
            <a:avLst/>
          </a:prstGeom>
        </p:spPr>
      </p:pic>
      <p:pic>
        <p:nvPicPr>
          <p:cNvPr id="78" name="Picture 77" descr="A picture containing logo&#10;&#10;Description automatically generated">
            <a:extLst>
              <a:ext uri="{FF2B5EF4-FFF2-40B4-BE49-F238E27FC236}">
                <a16:creationId xmlns:a16="http://schemas.microsoft.com/office/drawing/2014/main" id="{E71267B2-0618-6E4B-BCA9-1BD26AD52945}"/>
              </a:ext>
            </a:extLst>
          </p:cNvPr>
          <p:cNvPicPr>
            <a:picLocks noChangeAspect="1"/>
          </p:cNvPicPr>
          <p:nvPr/>
        </p:nvPicPr>
        <p:blipFill>
          <a:blip r:embed="rId16"/>
          <a:stretch>
            <a:fillRect/>
          </a:stretch>
        </p:blipFill>
        <p:spPr>
          <a:xfrm>
            <a:off x="7696036" y="3946356"/>
            <a:ext cx="366583" cy="366583"/>
          </a:xfrm>
          <a:prstGeom prst="rect">
            <a:avLst/>
          </a:prstGeom>
        </p:spPr>
      </p:pic>
      <p:pic>
        <p:nvPicPr>
          <p:cNvPr id="79" name="Picture 78" descr="Logo&#10;&#10;Description automatically generated">
            <a:extLst>
              <a:ext uri="{FF2B5EF4-FFF2-40B4-BE49-F238E27FC236}">
                <a16:creationId xmlns:a16="http://schemas.microsoft.com/office/drawing/2014/main" id="{6BC1F1E7-4041-144F-87F5-180B2CAA8B31}"/>
              </a:ext>
            </a:extLst>
          </p:cNvPr>
          <p:cNvPicPr>
            <a:picLocks noChangeAspect="1"/>
          </p:cNvPicPr>
          <p:nvPr/>
        </p:nvPicPr>
        <p:blipFill>
          <a:blip r:embed="rId17"/>
          <a:stretch>
            <a:fillRect/>
          </a:stretch>
        </p:blipFill>
        <p:spPr>
          <a:xfrm>
            <a:off x="10452470" y="5422969"/>
            <a:ext cx="365296" cy="366583"/>
          </a:xfrm>
          <a:prstGeom prst="rect">
            <a:avLst/>
          </a:prstGeom>
        </p:spPr>
      </p:pic>
      <p:pic>
        <p:nvPicPr>
          <p:cNvPr id="80" name="Picture 79" descr="Logo, company name&#10;&#10;Description automatically generated">
            <a:extLst>
              <a:ext uri="{FF2B5EF4-FFF2-40B4-BE49-F238E27FC236}">
                <a16:creationId xmlns:a16="http://schemas.microsoft.com/office/drawing/2014/main" id="{8CD89DC1-68CF-9644-B8E6-B69274956078}"/>
              </a:ext>
            </a:extLst>
          </p:cNvPr>
          <p:cNvPicPr>
            <a:picLocks noChangeAspect="1"/>
          </p:cNvPicPr>
          <p:nvPr/>
        </p:nvPicPr>
        <p:blipFill>
          <a:blip r:embed="rId18"/>
          <a:stretch>
            <a:fillRect/>
          </a:stretch>
        </p:blipFill>
        <p:spPr>
          <a:xfrm>
            <a:off x="5634806" y="2665885"/>
            <a:ext cx="366583" cy="365296"/>
          </a:xfrm>
          <a:prstGeom prst="rect">
            <a:avLst/>
          </a:prstGeom>
        </p:spPr>
      </p:pic>
      <p:pic>
        <p:nvPicPr>
          <p:cNvPr id="81" name="Picture 80" descr="Icon&#10;&#10;Description automatically generated with medium confidence">
            <a:extLst>
              <a:ext uri="{FF2B5EF4-FFF2-40B4-BE49-F238E27FC236}">
                <a16:creationId xmlns:a16="http://schemas.microsoft.com/office/drawing/2014/main" id="{9A652C09-97CF-8B42-A202-8ED5DEBA1ED3}"/>
              </a:ext>
            </a:extLst>
          </p:cNvPr>
          <p:cNvPicPr>
            <a:picLocks noChangeAspect="1"/>
          </p:cNvPicPr>
          <p:nvPr/>
        </p:nvPicPr>
        <p:blipFill>
          <a:blip r:embed="rId19"/>
          <a:stretch>
            <a:fillRect/>
          </a:stretch>
        </p:blipFill>
        <p:spPr>
          <a:xfrm>
            <a:off x="3392864" y="3302189"/>
            <a:ext cx="366583" cy="365296"/>
          </a:xfrm>
          <a:prstGeom prst="rect">
            <a:avLst/>
          </a:prstGeom>
        </p:spPr>
      </p:pic>
      <p:pic>
        <p:nvPicPr>
          <p:cNvPr id="82" name="Picture 81" descr="Logo, icon, company name&#10;&#10;Description automatically generated">
            <a:extLst>
              <a:ext uri="{FF2B5EF4-FFF2-40B4-BE49-F238E27FC236}">
                <a16:creationId xmlns:a16="http://schemas.microsoft.com/office/drawing/2014/main" id="{CA3014BD-ADB2-0948-A520-2E7C381FDBC7}"/>
              </a:ext>
            </a:extLst>
          </p:cNvPr>
          <p:cNvPicPr>
            <a:picLocks noChangeAspect="1"/>
          </p:cNvPicPr>
          <p:nvPr/>
        </p:nvPicPr>
        <p:blipFill>
          <a:blip r:embed="rId20"/>
          <a:stretch>
            <a:fillRect/>
          </a:stretch>
        </p:blipFill>
        <p:spPr>
          <a:xfrm>
            <a:off x="9194359" y="3496257"/>
            <a:ext cx="361998" cy="363268"/>
          </a:xfrm>
          <a:prstGeom prst="rect">
            <a:avLst/>
          </a:prstGeom>
        </p:spPr>
      </p:pic>
      <p:pic>
        <p:nvPicPr>
          <p:cNvPr id="83" name="Picture 82" descr="Icon&#10;&#10;Description automatically generated">
            <a:extLst>
              <a:ext uri="{FF2B5EF4-FFF2-40B4-BE49-F238E27FC236}">
                <a16:creationId xmlns:a16="http://schemas.microsoft.com/office/drawing/2014/main" id="{074311FA-AF8D-5B43-9628-F5CDF3E41689}"/>
              </a:ext>
            </a:extLst>
          </p:cNvPr>
          <p:cNvPicPr>
            <a:picLocks noChangeAspect="1"/>
          </p:cNvPicPr>
          <p:nvPr/>
        </p:nvPicPr>
        <p:blipFill>
          <a:blip r:embed="rId21"/>
          <a:stretch>
            <a:fillRect/>
          </a:stretch>
        </p:blipFill>
        <p:spPr>
          <a:xfrm>
            <a:off x="1196338" y="4948320"/>
            <a:ext cx="656504" cy="536145"/>
          </a:xfrm>
          <a:prstGeom prst="rect">
            <a:avLst/>
          </a:prstGeom>
        </p:spPr>
      </p:pic>
    </p:spTree>
    <p:extLst>
      <p:ext uri="{BB962C8B-B14F-4D97-AF65-F5344CB8AC3E}">
        <p14:creationId xmlns:p14="http://schemas.microsoft.com/office/powerpoint/2010/main" val="12680594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528CAE-9666-4D4D-BACC-887603458A41}"/>
              </a:ext>
            </a:extLst>
          </p:cNvPr>
          <p:cNvGrpSpPr/>
          <p:nvPr/>
        </p:nvGrpSpPr>
        <p:grpSpPr>
          <a:xfrm>
            <a:off x="388552" y="3442770"/>
            <a:ext cx="11154254" cy="2821289"/>
            <a:chOff x="388553" y="3394644"/>
            <a:chExt cx="13050630" cy="2821289"/>
          </a:xfrm>
        </p:grpSpPr>
        <p:sp>
          <p:nvSpPr>
            <p:cNvPr id="4" name="Rectangle 3">
              <a:extLst>
                <a:ext uri="{FF2B5EF4-FFF2-40B4-BE49-F238E27FC236}">
                  <a16:creationId xmlns:a16="http://schemas.microsoft.com/office/drawing/2014/main" id="{1D514826-7EAD-FC4B-BB73-326E33A18F33}"/>
                </a:ext>
              </a:extLst>
            </p:cNvPr>
            <p:cNvSpPr/>
            <p:nvPr/>
          </p:nvSpPr>
          <p:spPr>
            <a:xfrm>
              <a:off x="388553" y="4350210"/>
              <a:ext cx="13050630" cy="1828800"/>
            </a:xfrm>
            <a:prstGeom prst="rect">
              <a:avLst/>
            </a:prstGeom>
            <a:solidFill>
              <a:schemeClr val="tx2"/>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cxnSp>
          <p:nvCxnSpPr>
            <p:cNvPr id="10" name="Straight Connector 9">
              <a:extLst>
                <a:ext uri="{FF2B5EF4-FFF2-40B4-BE49-F238E27FC236}">
                  <a16:creationId xmlns:a16="http://schemas.microsoft.com/office/drawing/2014/main" id="{C0EE0A6C-44D7-554E-AE62-70C34AB29435}"/>
                </a:ext>
              </a:extLst>
            </p:cNvPr>
            <p:cNvCxnSpPr/>
            <p:nvPr/>
          </p:nvCxnSpPr>
          <p:spPr>
            <a:xfrm>
              <a:off x="1013767" y="3429000"/>
              <a:ext cx="0" cy="914400"/>
            </a:xfrm>
            <a:prstGeom prst="line">
              <a:avLst/>
            </a:prstGeom>
            <a:ln w="635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29085E-CA14-F04E-9BAB-38836D1D7C7F}"/>
                </a:ext>
              </a:extLst>
            </p:cNvPr>
            <p:cNvSpPr/>
            <p:nvPr/>
          </p:nvSpPr>
          <p:spPr>
            <a:xfrm>
              <a:off x="388553" y="6113426"/>
              <a:ext cx="13050630" cy="102507"/>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2" name="Oval 11">
              <a:extLst>
                <a:ext uri="{FF2B5EF4-FFF2-40B4-BE49-F238E27FC236}">
                  <a16:creationId xmlns:a16="http://schemas.microsoft.com/office/drawing/2014/main" id="{D0A835C5-FD0E-FD46-B8C7-40CEEB2CEC1A}"/>
                </a:ext>
              </a:extLst>
            </p:cNvPr>
            <p:cNvSpPr/>
            <p:nvPr/>
          </p:nvSpPr>
          <p:spPr>
            <a:xfrm>
              <a:off x="993127" y="3394644"/>
              <a:ext cx="68713" cy="68712"/>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5" name="Title 4">
            <a:extLst>
              <a:ext uri="{FF2B5EF4-FFF2-40B4-BE49-F238E27FC236}">
                <a16:creationId xmlns:a16="http://schemas.microsoft.com/office/drawing/2014/main" id="{7BA66623-031F-D34B-A9CB-A5ABBA073E12}"/>
              </a:ext>
            </a:extLst>
          </p:cNvPr>
          <p:cNvSpPr>
            <a:spLocks noGrp="1"/>
          </p:cNvSpPr>
          <p:nvPr>
            <p:ph type="title"/>
          </p:nvPr>
        </p:nvSpPr>
        <p:spPr>
          <a:xfrm>
            <a:off x="2249092" y="2023565"/>
            <a:ext cx="8626966" cy="1828800"/>
          </a:xfrm>
        </p:spPr>
        <p:txBody>
          <a:bodyPr/>
          <a:lstStyle/>
          <a:p>
            <a:r>
              <a:rPr lang="en-US" sz="4000" b="1" dirty="0">
                <a:latin typeface="Arial" panose="020B0604020202020204" pitchFamily="34" charset="0"/>
                <a:cs typeface="Arial" panose="020B0604020202020204" pitchFamily="34" charset="0"/>
              </a:rPr>
              <a:t>Compromising Gaming Behaviors</a:t>
            </a:r>
          </a:p>
        </p:txBody>
      </p:sp>
      <p:sp>
        <p:nvSpPr>
          <p:cNvPr id="3" name="TextBox 2">
            <a:extLst>
              <a:ext uri="{FF2B5EF4-FFF2-40B4-BE49-F238E27FC236}">
                <a16:creationId xmlns:a16="http://schemas.microsoft.com/office/drawing/2014/main" id="{D90FF2CC-80D6-9C48-8E94-2FD946926D74}"/>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solidFill>
                  <a:schemeClr val="accent1"/>
                </a:solidFill>
                <a:latin typeface="Arial" panose="020B0604020202020204" pitchFamily="34" charset="0"/>
                <a:cs typeface="Arial" panose="020B0604020202020204" pitchFamily="34" charset="0"/>
              </a:rPr>
              <a:t>3</a:t>
            </a:r>
          </a:p>
        </p:txBody>
      </p:sp>
      <p:sp>
        <p:nvSpPr>
          <p:cNvPr id="14" name="Rectangle 13">
            <a:extLst>
              <a:ext uri="{FF2B5EF4-FFF2-40B4-BE49-F238E27FC236}">
                <a16:creationId xmlns:a16="http://schemas.microsoft.com/office/drawing/2014/main" id="{81F7D2D4-5DB2-48BB-B03D-CCA62E8859CA}"/>
              </a:ext>
            </a:extLst>
          </p:cNvPr>
          <p:cNvSpPr/>
          <p:nvPr/>
        </p:nvSpPr>
        <p:spPr>
          <a:xfrm>
            <a:off x="649187" y="4404505"/>
            <a:ext cx="10804023" cy="2031325"/>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Globally, over half of gamers are very or </a:t>
            </a:r>
            <a:r>
              <a:rPr lang="en-US" i="1" dirty="0">
                <a:solidFill>
                  <a:schemeClr val="bg1"/>
                </a:solidFill>
                <a:latin typeface="Arial" panose="020B0604020202020204" pitchFamily="34" charset="0"/>
                <a:cs typeface="Arial" panose="020B0604020202020204" pitchFamily="34" charset="0"/>
              </a:rPr>
              <a:t>extremely</a:t>
            </a:r>
            <a:r>
              <a:rPr lang="en-US" dirty="0">
                <a:solidFill>
                  <a:schemeClr val="bg1"/>
                </a:solidFill>
                <a:latin typeface="Arial" panose="020B0604020202020204" pitchFamily="34" charset="0"/>
                <a:cs typeface="Arial" panose="020B0604020202020204" pitchFamily="34" charset="0"/>
              </a:rPr>
              <a:t> concerned about online security when playing games, with personal information security at the forefront of their concerns. Further, nearly three-quarters say they would be very upset or devastated if their personal information was stolen in a gaming account hack. Yet, gamers admit they would be willing to take actions that would compromise their online security to gain a competitive advantage, including being on the attack themselves: over one in four say they are at least somewhat likely to hack into a random player, or friend or family member’s gaming account.</a:t>
            </a:r>
          </a:p>
          <a:p>
            <a:endParaRPr lang="en-US" dirty="0">
              <a:solidFill>
                <a:schemeClr val="bg1"/>
              </a:solidFill>
              <a:latin typeface="Arial" panose="020B0604020202020204"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FC48D521-2A26-0B4E-AB1A-4ACC997B8240}"/>
              </a:ext>
            </a:extLst>
          </p:cNvPr>
          <p:cNvPicPr>
            <a:picLocks noChangeAspect="1"/>
          </p:cNvPicPr>
          <p:nvPr/>
        </p:nvPicPr>
        <p:blipFill>
          <a:blip r:embed="rId3"/>
          <a:stretch>
            <a:fillRect/>
          </a:stretch>
        </p:blipFill>
        <p:spPr>
          <a:xfrm>
            <a:off x="1315942" y="2603071"/>
            <a:ext cx="693290" cy="669789"/>
          </a:xfrm>
          <a:prstGeom prst="rect">
            <a:avLst/>
          </a:prstGeom>
        </p:spPr>
      </p:pic>
    </p:spTree>
    <p:extLst>
      <p:ext uri="{BB962C8B-B14F-4D97-AF65-F5344CB8AC3E}">
        <p14:creationId xmlns:p14="http://schemas.microsoft.com/office/powerpoint/2010/main" val="30334466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69650" y="443398"/>
            <a:ext cx="11718926" cy="462312"/>
          </a:xfrm>
        </p:spPr>
        <p:txBody>
          <a:bodyPr/>
          <a:lstStyle/>
          <a:p>
            <a:pPr algn="l"/>
            <a:r>
              <a:rPr lang="en-US" sz="2800" b="1" dirty="0">
                <a:latin typeface="Arial" panose="020B0604020202020204" pitchFamily="34" charset="0"/>
                <a:cs typeface="Arial" panose="020B0604020202020204" pitchFamily="34" charset="0"/>
              </a:rPr>
              <a:t>More Than Half of Gamers Are Very or Extremely Concerned About Various Security Aspects When Playing Online Games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17</a:t>
            </a:fld>
            <a:endParaRPr lang="en-US"/>
          </a:p>
        </p:txBody>
      </p:sp>
      <p:sp>
        <p:nvSpPr>
          <p:cNvPr id="7" name="Rectangle 6">
            <a:extLst>
              <a:ext uri="{FF2B5EF4-FFF2-40B4-BE49-F238E27FC236}">
                <a16:creationId xmlns:a16="http://schemas.microsoft.com/office/drawing/2014/main" id="{C99CF1BD-567A-47CF-8D07-7468A1E42DD0}"/>
              </a:ext>
            </a:extLst>
          </p:cNvPr>
          <p:cNvSpPr/>
          <p:nvPr/>
        </p:nvSpPr>
        <p:spPr>
          <a:xfrm>
            <a:off x="473074" y="1398911"/>
            <a:ext cx="9556750" cy="523220"/>
          </a:xfrm>
          <a:prstGeom prst="rect">
            <a:avLst/>
          </a:prstGeom>
        </p:spPr>
        <p:txBody>
          <a:bodyPr wrap="square">
            <a:spAutoFit/>
          </a:bodyPr>
          <a:lstStyle/>
          <a:p>
            <a:r>
              <a:rPr lang="en-US" sz="1400" b="1" dirty="0">
                <a:solidFill>
                  <a:schemeClr val="accent1"/>
                </a:solidFill>
                <a:latin typeface="Arial" panose="020B0604020202020204" pitchFamily="34" charset="0"/>
              </a:rPr>
              <a:t>Aspects Concerned About While Playing Games Online </a:t>
            </a:r>
          </a:p>
          <a:p>
            <a:r>
              <a:rPr lang="en-US" sz="1400" dirty="0">
                <a:latin typeface="Arial" panose="020B0604020202020204" pitchFamily="34" charset="0"/>
              </a:rPr>
              <a:t>(Global Total)</a:t>
            </a:r>
            <a:endParaRPr lang="en-US" sz="1400" dirty="0"/>
          </a:p>
        </p:txBody>
      </p:sp>
      <p:graphicFrame>
        <p:nvGraphicFramePr>
          <p:cNvPr id="11" name="Chart 10">
            <a:extLst>
              <a:ext uri="{FF2B5EF4-FFF2-40B4-BE49-F238E27FC236}">
                <a16:creationId xmlns:a16="http://schemas.microsoft.com/office/drawing/2014/main" id="{D6D7CD23-F8EB-EA45-9629-C21C56A9B165}"/>
              </a:ext>
            </a:extLst>
          </p:cNvPr>
          <p:cNvGraphicFramePr/>
          <p:nvPr>
            <p:extLst>
              <p:ext uri="{D42A27DB-BD31-4B8C-83A1-F6EECF244321}">
                <p14:modId xmlns:p14="http://schemas.microsoft.com/office/powerpoint/2010/main" val="4006697212"/>
              </p:ext>
            </p:extLst>
          </p:nvPr>
        </p:nvGraphicFramePr>
        <p:xfrm>
          <a:off x="3873500" y="2115944"/>
          <a:ext cx="7670800" cy="4195957"/>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BD848FD9-2B44-F948-9795-6BB92DAB171D}"/>
              </a:ext>
            </a:extLst>
          </p:cNvPr>
          <p:cNvCxnSpPr>
            <a:cxnSpLocks/>
          </p:cNvCxnSpPr>
          <p:nvPr/>
        </p:nvCxnSpPr>
        <p:spPr>
          <a:xfrm flipH="1">
            <a:off x="473074" y="1922131"/>
            <a:ext cx="1113472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6405A1E-8D51-BC41-8819-F4978B28BA7E}"/>
              </a:ext>
            </a:extLst>
          </p:cNvPr>
          <p:cNvSpPr>
            <a:spLocks noChangeAspect="1"/>
          </p:cNvSpPr>
          <p:nvPr/>
        </p:nvSpPr>
        <p:spPr>
          <a:xfrm>
            <a:off x="11006701" y="1506903"/>
            <a:ext cx="793777" cy="793777"/>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4" name="Oval 13">
            <a:extLst>
              <a:ext uri="{FF2B5EF4-FFF2-40B4-BE49-F238E27FC236}">
                <a16:creationId xmlns:a16="http://schemas.microsoft.com/office/drawing/2014/main" id="{4081F1DD-231C-4A46-9EED-CC7202748524}"/>
              </a:ext>
            </a:extLst>
          </p:cNvPr>
          <p:cNvSpPr>
            <a:spLocks noChangeAspect="1"/>
          </p:cNvSpPr>
          <p:nvPr/>
        </p:nvSpPr>
        <p:spPr bwMode="gray">
          <a:xfrm>
            <a:off x="10921567" y="2410408"/>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57%</a:t>
            </a:r>
          </a:p>
        </p:txBody>
      </p:sp>
      <p:sp>
        <p:nvSpPr>
          <p:cNvPr id="15" name="Oval 14">
            <a:extLst>
              <a:ext uri="{FF2B5EF4-FFF2-40B4-BE49-F238E27FC236}">
                <a16:creationId xmlns:a16="http://schemas.microsoft.com/office/drawing/2014/main" id="{58C15C0A-6B18-DA46-9A14-93FE5DB9C5F5}"/>
              </a:ext>
            </a:extLst>
          </p:cNvPr>
          <p:cNvSpPr>
            <a:spLocks noChangeAspect="1"/>
          </p:cNvSpPr>
          <p:nvPr/>
        </p:nvSpPr>
        <p:spPr bwMode="gray">
          <a:xfrm>
            <a:off x="10673028" y="3253363"/>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55%</a:t>
            </a:r>
          </a:p>
        </p:txBody>
      </p:sp>
      <p:sp>
        <p:nvSpPr>
          <p:cNvPr id="16" name="Oval 15">
            <a:extLst>
              <a:ext uri="{FF2B5EF4-FFF2-40B4-BE49-F238E27FC236}">
                <a16:creationId xmlns:a16="http://schemas.microsoft.com/office/drawing/2014/main" id="{7569034E-F4C9-3240-B9D3-224C53222090}"/>
              </a:ext>
            </a:extLst>
          </p:cNvPr>
          <p:cNvSpPr>
            <a:spLocks noChangeAspect="1"/>
          </p:cNvSpPr>
          <p:nvPr/>
        </p:nvSpPr>
        <p:spPr bwMode="gray">
          <a:xfrm>
            <a:off x="10664594" y="2832544"/>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55%</a:t>
            </a:r>
          </a:p>
        </p:txBody>
      </p:sp>
      <p:sp>
        <p:nvSpPr>
          <p:cNvPr id="17" name="Oval 16">
            <a:extLst>
              <a:ext uri="{FF2B5EF4-FFF2-40B4-BE49-F238E27FC236}">
                <a16:creationId xmlns:a16="http://schemas.microsoft.com/office/drawing/2014/main" id="{A4E8978A-18EB-B443-A8E0-BC096ECF41E6}"/>
              </a:ext>
            </a:extLst>
          </p:cNvPr>
          <p:cNvSpPr>
            <a:spLocks noChangeAspect="1"/>
          </p:cNvSpPr>
          <p:nvPr/>
        </p:nvSpPr>
        <p:spPr bwMode="gray">
          <a:xfrm>
            <a:off x="10451815" y="3686473"/>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53%</a:t>
            </a:r>
          </a:p>
        </p:txBody>
      </p:sp>
      <p:sp>
        <p:nvSpPr>
          <p:cNvPr id="18" name="Oval 17">
            <a:extLst>
              <a:ext uri="{FF2B5EF4-FFF2-40B4-BE49-F238E27FC236}">
                <a16:creationId xmlns:a16="http://schemas.microsoft.com/office/drawing/2014/main" id="{2C81CB3F-5C86-B845-95A7-3066C453D241}"/>
              </a:ext>
            </a:extLst>
          </p:cNvPr>
          <p:cNvSpPr>
            <a:spLocks noChangeAspect="1"/>
          </p:cNvSpPr>
          <p:nvPr/>
        </p:nvSpPr>
        <p:spPr bwMode="gray">
          <a:xfrm>
            <a:off x="9676764" y="4522449"/>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48%</a:t>
            </a:r>
          </a:p>
        </p:txBody>
      </p:sp>
      <p:sp>
        <p:nvSpPr>
          <p:cNvPr id="19" name="Oval 18">
            <a:extLst>
              <a:ext uri="{FF2B5EF4-FFF2-40B4-BE49-F238E27FC236}">
                <a16:creationId xmlns:a16="http://schemas.microsoft.com/office/drawing/2014/main" id="{F9495F4F-F92D-4544-A880-D9A45BAE71D3}"/>
              </a:ext>
            </a:extLst>
          </p:cNvPr>
          <p:cNvSpPr>
            <a:spLocks noChangeAspect="1"/>
          </p:cNvSpPr>
          <p:nvPr/>
        </p:nvSpPr>
        <p:spPr bwMode="gray">
          <a:xfrm>
            <a:off x="9567192" y="4937208"/>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46%</a:t>
            </a:r>
          </a:p>
        </p:txBody>
      </p:sp>
      <p:sp>
        <p:nvSpPr>
          <p:cNvPr id="20" name="Oval 19">
            <a:extLst>
              <a:ext uri="{FF2B5EF4-FFF2-40B4-BE49-F238E27FC236}">
                <a16:creationId xmlns:a16="http://schemas.microsoft.com/office/drawing/2014/main" id="{B1EA38BF-4DF2-4240-9CD0-9AF368FBA49B}"/>
              </a:ext>
            </a:extLst>
          </p:cNvPr>
          <p:cNvSpPr>
            <a:spLocks noChangeAspect="1"/>
          </p:cNvSpPr>
          <p:nvPr/>
        </p:nvSpPr>
        <p:spPr bwMode="gray">
          <a:xfrm>
            <a:off x="9447812" y="5351968"/>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45%</a:t>
            </a:r>
          </a:p>
        </p:txBody>
      </p:sp>
      <p:sp>
        <p:nvSpPr>
          <p:cNvPr id="21" name="Oval 20">
            <a:extLst>
              <a:ext uri="{FF2B5EF4-FFF2-40B4-BE49-F238E27FC236}">
                <a16:creationId xmlns:a16="http://schemas.microsoft.com/office/drawing/2014/main" id="{636F200F-AC4F-2344-A92C-E37FF8AAE480}"/>
              </a:ext>
            </a:extLst>
          </p:cNvPr>
          <p:cNvSpPr>
            <a:spLocks noChangeAspect="1"/>
          </p:cNvSpPr>
          <p:nvPr/>
        </p:nvSpPr>
        <p:spPr bwMode="gray">
          <a:xfrm>
            <a:off x="8928045" y="5768529"/>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41%</a:t>
            </a:r>
          </a:p>
        </p:txBody>
      </p:sp>
      <p:sp>
        <p:nvSpPr>
          <p:cNvPr id="22" name="TextBox 21">
            <a:extLst>
              <a:ext uri="{FF2B5EF4-FFF2-40B4-BE49-F238E27FC236}">
                <a16:creationId xmlns:a16="http://schemas.microsoft.com/office/drawing/2014/main" id="{ECE6B3EA-FE11-2242-B45B-922063A31464}"/>
              </a:ext>
            </a:extLst>
          </p:cNvPr>
          <p:cNvSpPr txBox="1"/>
          <p:nvPr/>
        </p:nvSpPr>
        <p:spPr>
          <a:xfrm>
            <a:off x="4576033" y="2041544"/>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latin typeface="Arial" panose="020B0604020202020204" pitchFamily="34" charset="0"/>
                <a:cs typeface="Arial" panose="020B0604020202020204" pitchFamily="34" charset="0"/>
              </a:rPr>
              <a:t>Extremely Concerned</a:t>
            </a:r>
          </a:p>
        </p:txBody>
      </p:sp>
      <p:sp>
        <p:nvSpPr>
          <p:cNvPr id="23" name="TextBox 22">
            <a:extLst>
              <a:ext uri="{FF2B5EF4-FFF2-40B4-BE49-F238E27FC236}">
                <a16:creationId xmlns:a16="http://schemas.microsoft.com/office/drawing/2014/main" id="{8A0D0E41-3EE2-DC4B-BEEB-7A4D1366E469}"/>
              </a:ext>
            </a:extLst>
          </p:cNvPr>
          <p:cNvSpPr txBox="1"/>
          <p:nvPr/>
        </p:nvSpPr>
        <p:spPr>
          <a:xfrm>
            <a:off x="6532532" y="2041544"/>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a:solidFill>
                  <a:srgbClr val="404040"/>
                </a:solidFill>
                <a:latin typeface="Arial" panose="020B0604020202020204" pitchFamily="34" charset="0"/>
                <a:cs typeface="Arial" panose="020B0604020202020204" pitchFamily="34" charset="0"/>
              </a:rPr>
              <a:t>Very Concerned</a:t>
            </a:r>
          </a:p>
        </p:txBody>
      </p:sp>
      <p:sp>
        <p:nvSpPr>
          <p:cNvPr id="24" name="Oval 23">
            <a:extLst>
              <a:ext uri="{FF2B5EF4-FFF2-40B4-BE49-F238E27FC236}">
                <a16:creationId xmlns:a16="http://schemas.microsoft.com/office/drawing/2014/main" id="{AA67D02D-ED80-C145-9FEA-6FA4CDAB7F31}"/>
              </a:ext>
            </a:extLst>
          </p:cNvPr>
          <p:cNvSpPr/>
          <p:nvPr/>
        </p:nvSpPr>
        <p:spPr>
          <a:xfrm>
            <a:off x="6229113" y="2039744"/>
            <a:ext cx="165183" cy="165183"/>
          </a:xfrm>
          <a:prstGeom prst="ellipse">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25" name="Oval 24">
            <a:extLst>
              <a:ext uri="{FF2B5EF4-FFF2-40B4-BE49-F238E27FC236}">
                <a16:creationId xmlns:a16="http://schemas.microsoft.com/office/drawing/2014/main" id="{C500B85D-6067-D74A-9E1B-AE4B99DD8B36}"/>
              </a:ext>
            </a:extLst>
          </p:cNvPr>
          <p:cNvSpPr/>
          <p:nvPr/>
        </p:nvSpPr>
        <p:spPr>
          <a:xfrm>
            <a:off x="4257382" y="2039744"/>
            <a:ext cx="165183" cy="165183"/>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30" name="Picture 29" descr="A picture containing text, sign&#10;&#10;Description automatically generated">
            <a:extLst>
              <a:ext uri="{FF2B5EF4-FFF2-40B4-BE49-F238E27FC236}">
                <a16:creationId xmlns:a16="http://schemas.microsoft.com/office/drawing/2014/main" id="{93212B93-6763-004B-9F23-333584B17525}"/>
              </a:ext>
            </a:extLst>
          </p:cNvPr>
          <p:cNvPicPr>
            <a:picLocks noChangeAspect="1"/>
          </p:cNvPicPr>
          <p:nvPr/>
        </p:nvPicPr>
        <p:blipFill>
          <a:blip r:embed="rId4"/>
          <a:stretch>
            <a:fillRect/>
          </a:stretch>
        </p:blipFill>
        <p:spPr>
          <a:xfrm>
            <a:off x="11137623" y="1625233"/>
            <a:ext cx="531935" cy="513903"/>
          </a:xfrm>
          <a:prstGeom prst="rect">
            <a:avLst/>
          </a:prstGeom>
        </p:spPr>
      </p:pic>
      <p:sp>
        <p:nvSpPr>
          <p:cNvPr id="31" name="Oval 30">
            <a:extLst>
              <a:ext uri="{FF2B5EF4-FFF2-40B4-BE49-F238E27FC236}">
                <a16:creationId xmlns:a16="http://schemas.microsoft.com/office/drawing/2014/main" id="{B1E3EAF2-FD7B-B04D-B000-49B1172EF309}"/>
              </a:ext>
            </a:extLst>
          </p:cNvPr>
          <p:cNvSpPr>
            <a:spLocks noChangeAspect="1"/>
          </p:cNvSpPr>
          <p:nvPr/>
        </p:nvSpPr>
        <p:spPr bwMode="gray">
          <a:xfrm>
            <a:off x="10311827" y="4113280"/>
            <a:ext cx="365760" cy="365760"/>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000" b="1">
                <a:solidFill>
                  <a:schemeClr val="tx2"/>
                </a:solidFill>
                <a:latin typeface="Arial" panose="020B0604020202020204" pitchFamily="34" charset="0"/>
                <a:cs typeface="Arial" panose="020B0604020202020204" pitchFamily="34" charset="0"/>
              </a:rPr>
              <a:t>52%</a:t>
            </a:r>
          </a:p>
        </p:txBody>
      </p:sp>
      <p:graphicFrame>
        <p:nvGraphicFramePr>
          <p:cNvPr id="9" name="Table 8">
            <a:extLst>
              <a:ext uri="{FF2B5EF4-FFF2-40B4-BE49-F238E27FC236}">
                <a16:creationId xmlns:a16="http://schemas.microsoft.com/office/drawing/2014/main" id="{23CC14C3-1FC2-874C-9FC9-54A817125D73}"/>
              </a:ext>
            </a:extLst>
          </p:cNvPr>
          <p:cNvGraphicFramePr>
            <a:graphicFrameLocks noGrp="1"/>
          </p:cNvGraphicFramePr>
          <p:nvPr>
            <p:extLst>
              <p:ext uri="{D42A27DB-BD31-4B8C-83A1-F6EECF244321}">
                <p14:modId xmlns:p14="http://schemas.microsoft.com/office/powerpoint/2010/main" val="204213762"/>
              </p:ext>
            </p:extLst>
          </p:nvPr>
        </p:nvGraphicFramePr>
        <p:xfrm>
          <a:off x="591455" y="2362950"/>
          <a:ext cx="3334347" cy="3771342"/>
        </p:xfrm>
        <a:graphic>
          <a:graphicData uri="http://schemas.openxmlformats.org/drawingml/2006/table">
            <a:tbl>
              <a:tblPr/>
              <a:tblGrid>
                <a:gridCol w="3334347">
                  <a:extLst>
                    <a:ext uri="{9D8B030D-6E8A-4147-A177-3AD203B41FA5}">
                      <a16:colId xmlns:a16="http://schemas.microsoft.com/office/drawing/2014/main" val="1940464283"/>
                    </a:ext>
                  </a:extLst>
                </a:gridCol>
              </a:tblGrid>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The security of my personal information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Hidden fees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Malware or phishing attacks targeting my gaming account</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Bugs (vulnerabilities) in games that could be exploited and lead to hackers spying on me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My personal privacy from other players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Online harassment or cyberbullying</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472328"/>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Other players cheating to gain competitive advantages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127173"/>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In-game digital currency, characters, or other items being lost or stolen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343160"/>
                  </a:ext>
                </a:extLst>
              </a:tr>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Other players using pay-to-win practices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28688"/>
                  </a:ext>
                </a:extLst>
              </a:tr>
            </a:tbl>
          </a:graphicData>
        </a:graphic>
      </p:graphicFrame>
    </p:spTree>
    <p:extLst>
      <p:ext uri="{BB962C8B-B14F-4D97-AF65-F5344CB8AC3E}">
        <p14:creationId xmlns:p14="http://schemas.microsoft.com/office/powerpoint/2010/main" val="34417005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18</a:t>
            </a:fld>
            <a:endParaRPr lang="en-US"/>
          </a:p>
        </p:txBody>
      </p:sp>
      <p:sp>
        <p:nvSpPr>
          <p:cNvPr id="9" name="Title 2">
            <a:extLst>
              <a:ext uri="{FF2B5EF4-FFF2-40B4-BE49-F238E27FC236}">
                <a16:creationId xmlns:a16="http://schemas.microsoft.com/office/drawing/2014/main" id="{1424B37C-3E5D-4752-AD7D-ECA201A3E8D9}"/>
              </a:ext>
            </a:extLst>
          </p:cNvPr>
          <p:cNvSpPr txBox="1">
            <a:spLocks/>
          </p:cNvSpPr>
          <p:nvPr/>
        </p:nvSpPr>
        <p:spPr>
          <a:xfrm>
            <a:off x="473074" y="1146427"/>
            <a:ext cx="11245850" cy="462312"/>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sz="2800" b="1" kern="1200" cap="none" baseline="0">
                <a:solidFill>
                  <a:schemeClr val="tx1"/>
                </a:solidFill>
                <a:latin typeface="+mj-lt"/>
                <a:ea typeface="+mj-ea"/>
                <a:cs typeface="+mj-cs"/>
              </a:defRPr>
            </a:lvl1pPr>
          </a:lstStyle>
          <a:p>
            <a:pPr algn="l"/>
            <a:r>
              <a:rPr lang="en-US" dirty="0">
                <a:latin typeface="Arial" panose="020B0604020202020204" pitchFamily="34" charset="0"/>
                <a:cs typeface="Arial" panose="020B0604020202020204" pitchFamily="34" charset="0"/>
              </a:rPr>
              <a:t>Gamers Across the World Most Commonly Note Concern About the Security of Their Personal Information While Playing Games Online</a:t>
            </a:r>
          </a:p>
        </p:txBody>
      </p:sp>
      <p:sp>
        <p:nvSpPr>
          <p:cNvPr id="10" name="Rectangle 9">
            <a:extLst>
              <a:ext uri="{FF2B5EF4-FFF2-40B4-BE49-F238E27FC236}">
                <a16:creationId xmlns:a16="http://schemas.microsoft.com/office/drawing/2014/main" id="{026D17DC-0B4B-4563-9B89-3E0DA29B92C5}"/>
              </a:ext>
            </a:extLst>
          </p:cNvPr>
          <p:cNvSpPr/>
          <p:nvPr/>
        </p:nvSpPr>
        <p:spPr>
          <a:xfrm>
            <a:off x="473074" y="1779911"/>
            <a:ext cx="9556750" cy="307777"/>
          </a:xfrm>
          <a:prstGeom prst="rect">
            <a:avLst/>
          </a:prstGeom>
        </p:spPr>
        <p:txBody>
          <a:bodyPr wrap="square">
            <a:spAutoFit/>
          </a:bodyPr>
          <a:lstStyle/>
          <a:p>
            <a:r>
              <a:rPr lang="en-US" sz="1400" b="1" dirty="0">
                <a:solidFill>
                  <a:schemeClr val="accent1"/>
                </a:solidFill>
                <a:latin typeface="Arial" panose="020B0604020202020204" pitchFamily="34" charset="0"/>
              </a:rPr>
              <a:t>% Very/Extremely Concerned by Country</a:t>
            </a:r>
            <a:endParaRPr lang="en-US" sz="1400" b="1" dirty="0">
              <a:solidFill>
                <a:schemeClr val="accent1"/>
              </a:solidFill>
            </a:endParaRPr>
          </a:p>
        </p:txBody>
      </p:sp>
      <p:grpSp>
        <p:nvGrpSpPr>
          <p:cNvPr id="7" name="Group 6">
            <a:extLst>
              <a:ext uri="{FF2B5EF4-FFF2-40B4-BE49-F238E27FC236}">
                <a16:creationId xmlns:a16="http://schemas.microsoft.com/office/drawing/2014/main" id="{C70F1D48-5946-7A45-804B-746EE78AD38C}"/>
              </a:ext>
            </a:extLst>
          </p:cNvPr>
          <p:cNvGrpSpPr/>
          <p:nvPr/>
        </p:nvGrpSpPr>
        <p:grpSpPr>
          <a:xfrm>
            <a:off x="4324577" y="1808903"/>
            <a:ext cx="7219723" cy="366583"/>
            <a:chOff x="3809106" y="1827708"/>
            <a:chExt cx="7219723" cy="366583"/>
          </a:xfrm>
        </p:grpSpPr>
        <p:pic>
          <p:nvPicPr>
            <p:cNvPr id="8" name="Picture 7" descr="Logo, icon&#10;&#10;Description automatically generated">
              <a:extLst>
                <a:ext uri="{FF2B5EF4-FFF2-40B4-BE49-F238E27FC236}">
                  <a16:creationId xmlns:a16="http://schemas.microsoft.com/office/drawing/2014/main" id="{72E9C6F3-5759-0A4B-B70B-2BD8832559AA}"/>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11" name="Picture 10" descr="Chart, pie chart&#10;&#10;Description automatically generated">
              <a:extLst>
                <a:ext uri="{FF2B5EF4-FFF2-40B4-BE49-F238E27FC236}">
                  <a16:creationId xmlns:a16="http://schemas.microsoft.com/office/drawing/2014/main" id="{891A7B8F-557D-D140-84B4-E96A530689F8}"/>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2" name="Picture 11" descr="Shape&#10;&#10;Description automatically generated">
              <a:extLst>
                <a:ext uri="{FF2B5EF4-FFF2-40B4-BE49-F238E27FC236}">
                  <a16:creationId xmlns:a16="http://schemas.microsoft.com/office/drawing/2014/main" id="{877E54E7-6100-3D4F-87CA-A1DCE9EE425C}"/>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B609597D-C310-DA40-BF2F-9549385BEEB1}"/>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14" name="Picture 13" descr="Logo&#10;&#10;Description automatically generated">
              <a:extLst>
                <a:ext uri="{FF2B5EF4-FFF2-40B4-BE49-F238E27FC236}">
                  <a16:creationId xmlns:a16="http://schemas.microsoft.com/office/drawing/2014/main" id="{AA4E0239-4CDB-4743-A368-41BEC417EED6}"/>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15" name="Picture 14" descr="Logo, company name&#10;&#10;Description automatically generated">
              <a:extLst>
                <a:ext uri="{FF2B5EF4-FFF2-40B4-BE49-F238E27FC236}">
                  <a16:creationId xmlns:a16="http://schemas.microsoft.com/office/drawing/2014/main" id="{B248BA52-E5B0-654B-9664-AE1C70C40DD4}"/>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12C01A3-0E4D-484D-8741-DA6FF5CE6279}"/>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17" name="Picture 16" descr="Logo, icon, company name&#10;&#10;Description automatically generated">
              <a:extLst>
                <a:ext uri="{FF2B5EF4-FFF2-40B4-BE49-F238E27FC236}">
                  <a16:creationId xmlns:a16="http://schemas.microsoft.com/office/drawing/2014/main" id="{5B8A2B02-C5D3-204A-9F4C-452FAFD6786C}"/>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20" name="Table 19">
            <a:extLst>
              <a:ext uri="{FF2B5EF4-FFF2-40B4-BE49-F238E27FC236}">
                <a16:creationId xmlns:a16="http://schemas.microsoft.com/office/drawing/2014/main" id="{13593EC9-8F4B-B749-B615-7A18EBDC875D}"/>
              </a:ext>
            </a:extLst>
          </p:cNvPr>
          <p:cNvGraphicFramePr>
            <a:graphicFrameLocks noGrp="1"/>
          </p:cNvGraphicFramePr>
          <p:nvPr/>
        </p:nvGraphicFramePr>
        <p:xfrm>
          <a:off x="4039669" y="2375650"/>
          <a:ext cx="7827264" cy="3771342"/>
        </p:xfrm>
        <a:graphic>
          <a:graphicData uri="http://schemas.openxmlformats.org/drawingml/2006/table">
            <a:tbl>
              <a:tblPr/>
              <a:tblGrid>
                <a:gridCol w="978408">
                  <a:extLst>
                    <a:ext uri="{9D8B030D-6E8A-4147-A177-3AD203B41FA5}">
                      <a16:colId xmlns:a16="http://schemas.microsoft.com/office/drawing/2014/main" val="3533238887"/>
                    </a:ext>
                  </a:extLst>
                </a:gridCol>
                <a:gridCol w="978408">
                  <a:extLst>
                    <a:ext uri="{9D8B030D-6E8A-4147-A177-3AD203B41FA5}">
                      <a16:colId xmlns:a16="http://schemas.microsoft.com/office/drawing/2014/main" val="881732594"/>
                    </a:ext>
                  </a:extLst>
                </a:gridCol>
                <a:gridCol w="978408">
                  <a:extLst>
                    <a:ext uri="{9D8B030D-6E8A-4147-A177-3AD203B41FA5}">
                      <a16:colId xmlns:a16="http://schemas.microsoft.com/office/drawing/2014/main" val="4245777136"/>
                    </a:ext>
                  </a:extLst>
                </a:gridCol>
                <a:gridCol w="978408">
                  <a:extLst>
                    <a:ext uri="{9D8B030D-6E8A-4147-A177-3AD203B41FA5}">
                      <a16:colId xmlns:a16="http://schemas.microsoft.com/office/drawing/2014/main" val="4239304975"/>
                    </a:ext>
                  </a:extLst>
                </a:gridCol>
                <a:gridCol w="978408">
                  <a:extLst>
                    <a:ext uri="{9D8B030D-6E8A-4147-A177-3AD203B41FA5}">
                      <a16:colId xmlns:a16="http://schemas.microsoft.com/office/drawing/2014/main" val="2077805115"/>
                    </a:ext>
                  </a:extLst>
                </a:gridCol>
                <a:gridCol w="978408">
                  <a:extLst>
                    <a:ext uri="{9D8B030D-6E8A-4147-A177-3AD203B41FA5}">
                      <a16:colId xmlns:a16="http://schemas.microsoft.com/office/drawing/2014/main" val="1301925113"/>
                    </a:ext>
                  </a:extLst>
                </a:gridCol>
                <a:gridCol w="978408">
                  <a:extLst>
                    <a:ext uri="{9D8B030D-6E8A-4147-A177-3AD203B41FA5}">
                      <a16:colId xmlns:a16="http://schemas.microsoft.com/office/drawing/2014/main" val="707401962"/>
                    </a:ext>
                  </a:extLst>
                </a:gridCol>
                <a:gridCol w="978408">
                  <a:extLst>
                    <a:ext uri="{9D8B030D-6E8A-4147-A177-3AD203B41FA5}">
                      <a16:colId xmlns:a16="http://schemas.microsoft.com/office/drawing/2014/main" val="1940464283"/>
                    </a:ext>
                  </a:extLst>
                </a:gridCol>
              </a:tblGrid>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71%</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472328"/>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127173"/>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343160"/>
                  </a:ext>
                </a:extLst>
              </a:tr>
              <a:tr h="419038">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28688"/>
                  </a:ext>
                </a:extLst>
              </a:tr>
            </a:tbl>
          </a:graphicData>
        </a:graphic>
      </p:graphicFrame>
      <p:graphicFrame>
        <p:nvGraphicFramePr>
          <p:cNvPr id="18" name="Table 17">
            <a:extLst>
              <a:ext uri="{FF2B5EF4-FFF2-40B4-BE49-F238E27FC236}">
                <a16:creationId xmlns:a16="http://schemas.microsoft.com/office/drawing/2014/main" id="{BB56F857-4B12-4E91-8E32-1D972FEC7F3E}"/>
              </a:ext>
            </a:extLst>
          </p:cNvPr>
          <p:cNvGraphicFramePr>
            <a:graphicFrameLocks noGrp="1"/>
          </p:cNvGraphicFramePr>
          <p:nvPr>
            <p:extLst>
              <p:ext uri="{D42A27DB-BD31-4B8C-83A1-F6EECF244321}">
                <p14:modId xmlns:p14="http://schemas.microsoft.com/office/powerpoint/2010/main" val="3106771439"/>
              </p:ext>
            </p:extLst>
          </p:nvPr>
        </p:nvGraphicFramePr>
        <p:xfrm>
          <a:off x="591455" y="2362950"/>
          <a:ext cx="3334347" cy="3771342"/>
        </p:xfrm>
        <a:graphic>
          <a:graphicData uri="http://schemas.openxmlformats.org/drawingml/2006/table">
            <a:tbl>
              <a:tblPr/>
              <a:tblGrid>
                <a:gridCol w="3334347">
                  <a:extLst>
                    <a:ext uri="{9D8B030D-6E8A-4147-A177-3AD203B41FA5}">
                      <a16:colId xmlns:a16="http://schemas.microsoft.com/office/drawing/2014/main" val="1940464283"/>
                    </a:ext>
                  </a:extLst>
                </a:gridCol>
              </a:tblGrid>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The security of my personal information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Hidden fees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Malware or phishing attacks targeting my gaming account</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Bugs (vulnerabilities) in games that could be exploited and lead to hackers spying on me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My personal privacy from other players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Online harassment or cyberbullying</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472328"/>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Other players cheating to gain competitive advantages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127173"/>
                  </a:ext>
                </a:extLst>
              </a:tr>
              <a:tr h="419038">
                <a:tc>
                  <a:txBody>
                    <a:bodyPr/>
                    <a:lstStyle/>
                    <a:p>
                      <a:pPr algn="r" fontAlgn="b"/>
                      <a:r>
                        <a:rPr lang="en-US" sz="1200" b="0" i="0" u="none" strike="noStrike">
                          <a:solidFill>
                            <a:schemeClr val="tx1"/>
                          </a:solidFill>
                          <a:effectLst/>
                          <a:latin typeface="Arial" panose="020B0604020202020204" pitchFamily="34" charset="0"/>
                          <a:cs typeface="Arial" panose="020B0604020202020204" pitchFamily="34" charset="0"/>
                        </a:rPr>
                        <a:t>In-game digital currency, characters, or other items being lost or stolen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343160"/>
                  </a:ext>
                </a:extLst>
              </a:tr>
              <a:tr h="419038">
                <a:tc>
                  <a:txBody>
                    <a:bodyPr/>
                    <a:lstStyle/>
                    <a:p>
                      <a:pPr algn="r" fontAlgn="b"/>
                      <a:r>
                        <a:rPr lang="en-US" sz="1200" b="0" i="0" u="none" strike="noStrike" dirty="0">
                          <a:solidFill>
                            <a:schemeClr val="tx1"/>
                          </a:solidFill>
                          <a:effectLst/>
                          <a:latin typeface="Arial" panose="020B0604020202020204" pitchFamily="34" charset="0"/>
                          <a:cs typeface="Arial" panose="020B0604020202020204" pitchFamily="34" charset="0"/>
                        </a:rPr>
                        <a:t>Other players using pay-to-win practices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28688"/>
                  </a:ext>
                </a:extLst>
              </a:tr>
            </a:tbl>
          </a:graphicData>
        </a:graphic>
      </p:graphicFrame>
    </p:spTree>
    <p:extLst>
      <p:ext uri="{BB962C8B-B14F-4D97-AF65-F5344CB8AC3E}">
        <p14:creationId xmlns:p14="http://schemas.microsoft.com/office/powerpoint/2010/main" val="16210083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72620" y="368921"/>
            <a:ext cx="11509819" cy="462312"/>
          </a:xfrm>
        </p:spPr>
        <p:txBody>
          <a:bodyPr/>
          <a:lstStyle/>
          <a:p>
            <a:pPr algn="l"/>
            <a:r>
              <a:rPr lang="en-US" sz="2800" b="1" dirty="0">
                <a:latin typeface="Arial" panose="020B0604020202020204" pitchFamily="34" charset="0"/>
                <a:cs typeface="Arial" panose="020B0604020202020204" pitchFamily="34" charset="0"/>
              </a:rPr>
              <a:t>Gamers Admit Willingness to Take Actions That Could Compromise the Security of Themselves or Others Simply to Give Themselves a Competitive Advantage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19</a:t>
            </a:fld>
            <a:endParaRPr lang="en-US"/>
          </a:p>
        </p:txBody>
      </p:sp>
      <p:sp>
        <p:nvSpPr>
          <p:cNvPr id="7" name="Rectangle 6">
            <a:extLst>
              <a:ext uri="{FF2B5EF4-FFF2-40B4-BE49-F238E27FC236}">
                <a16:creationId xmlns:a16="http://schemas.microsoft.com/office/drawing/2014/main" id="{040A18AB-600A-8A41-90B4-0DB28242760B}"/>
              </a:ext>
            </a:extLst>
          </p:cNvPr>
          <p:cNvSpPr/>
          <p:nvPr/>
        </p:nvSpPr>
        <p:spPr>
          <a:xfrm>
            <a:off x="473074" y="1628552"/>
            <a:ext cx="9556750" cy="738664"/>
          </a:xfrm>
          <a:prstGeom prst="rect">
            <a:avLst/>
          </a:prstGeom>
        </p:spPr>
        <p:txBody>
          <a:bodyPr wrap="square">
            <a:spAutoFit/>
          </a:bodyPr>
          <a:lstStyle/>
          <a:p>
            <a:r>
              <a:rPr lang="en-US" sz="1400" b="1" dirty="0">
                <a:solidFill>
                  <a:schemeClr val="accent1"/>
                </a:solidFill>
                <a:latin typeface="Arial" panose="020B0604020202020204" pitchFamily="34" charset="0"/>
                <a:cs typeface="Arial" panose="020B0604020202020204" pitchFamily="34" charset="0"/>
              </a:rPr>
              <a:t>Likeliness to Take Action if it Would Provide a Competitive Advantage</a:t>
            </a:r>
          </a:p>
          <a:p>
            <a:r>
              <a:rPr lang="en-US" sz="1400" dirty="0">
                <a:latin typeface="Arial" panose="020B0604020202020204" pitchFamily="34" charset="0"/>
                <a:cs typeface="Arial" panose="020B0604020202020204" pitchFamily="34" charset="0"/>
              </a:rPr>
              <a:t>(Global Total % At Least Somewhat Likely)</a:t>
            </a:r>
          </a:p>
          <a:p>
            <a:r>
              <a:rPr lang="en-US" sz="1400" b="1" dirty="0">
                <a:solidFill>
                  <a:schemeClr val="accent5"/>
                </a:solidFill>
                <a:latin typeface="Arial" panose="020B0604020202020204" pitchFamily="34" charset="0"/>
              </a:rPr>
              <a:t> </a:t>
            </a:r>
            <a:endParaRPr lang="en-US" sz="1400" b="1" dirty="0">
              <a:solidFill>
                <a:schemeClr val="accent5"/>
              </a:solidFill>
            </a:endParaRPr>
          </a:p>
        </p:txBody>
      </p:sp>
      <p:grpSp>
        <p:nvGrpSpPr>
          <p:cNvPr id="8" name="Group 7">
            <a:extLst>
              <a:ext uri="{FF2B5EF4-FFF2-40B4-BE49-F238E27FC236}">
                <a16:creationId xmlns:a16="http://schemas.microsoft.com/office/drawing/2014/main" id="{C52BDD9B-1557-734D-A72B-EF069A61DB4E}"/>
              </a:ext>
            </a:extLst>
          </p:cNvPr>
          <p:cNvGrpSpPr/>
          <p:nvPr/>
        </p:nvGrpSpPr>
        <p:grpSpPr>
          <a:xfrm>
            <a:off x="-137784" y="2108461"/>
            <a:ext cx="3122284" cy="2199681"/>
            <a:chOff x="-340984" y="1955862"/>
            <a:chExt cx="4344207" cy="3060538"/>
          </a:xfrm>
        </p:grpSpPr>
        <p:graphicFrame>
          <p:nvGraphicFramePr>
            <p:cNvPr id="9" name="Chart 8">
              <a:extLst>
                <a:ext uri="{FF2B5EF4-FFF2-40B4-BE49-F238E27FC236}">
                  <a16:creationId xmlns:a16="http://schemas.microsoft.com/office/drawing/2014/main" id="{D99384DE-6F5E-9540-B585-E725F79E5838}"/>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A2555031-A44B-274D-94C5-27F23AC67874}"/>
                </a:ext>
              </a:extLst>
            </p:cNvPr>
            <p:cNvSpPr txBox="1">
              <a:spLocks/>
            </p:cNvSpPr>
            <p:nvPr/>
          </p:nvSpPr>
          <p:spPr>
            <a:xfrm>
              <a:off x="1073567" y="3322508"/>
              <a:ext cx="1665855" cy="38401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dirty="0">
                  <a:latin typeface="Arial" panose="020B0604020202020204" pitchFamily="34" charset="0"/>
                  <a:cs typeface="Arial" panose="020B0604020202020204" pitchFamily="34" charset="0"/>
                </a:rPr>
                <a:t>Pay an in-game one-off or monthly fee</a:t>
              </a:r>
            </a:p>
          </p:txBody>
        </p:sp>
        <p:sp>
          <p:nvSpPr>
            <p:cNvPr id="11" name="Text Placeholder 3">
              <a:extLst>
                <a:ext uri="{FF2B5EF4-FFF2-40B4-BE49-F238E27FC236}">
                  <a16:creationId xmlns:a16="http://schemas.microsoft.com/office/drawing/2014/main" id="{07C6146C-1265-754E-86B5-5D09159125D8}"/>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dirty="0">
                  <a:solidFill>
                    <a:schemeClr val="tx2"/>
                  </a:solidFill>
                  <a:latin typeface="Arial" panose="020B0604020202020204" pitchFamily="34" charset="0"/>
                  <a:cs typeface="Arial" panose="020B0604020202020204" pitchFamily="34" charset="0"/>
                </a:rPr>
                <a:t>44%</a:t>
              </a:r>
            </a:p>
          </p:txBody>
        </p:sp>
      </p:grpSp>
      <p:grpSp>
        <p:nvGrpSpPr>
          <p:cNvPr id="12" name="Group 11">
            <a:extLst>
              <a:ext uri="{FF2B5EF4-FFF2-40B4-BE49-F238E27FC236}">
                <a16:creationId xmlns:a16="http://schemas.microsoft.com/office/drawing/2014/main" id="{802BCC26-F28C-2341-8751-E19CC2371638}"/>
              </a:ext>
            </a:extLst>
          </p:cNvPr>
          <p:cNvGrpSpPr/>
          <p:nvPr/>
        </p:nvGrpSpPr>
        <p:grpSpPr>
          <a:xfrm>
            <a:off x="1998785" y="2108461"/>
            <a:ext cx="3122284" cy="2199681"/>
            <a:chOff x="-340984" y="1955862"/>
            <a:chExt cx="4344207" cy="3060538"/>
          </a:xfrm>
        </p:grpSpPr>
        <p:graphicFrame>
          <p:nvGraphicFramePr>
            <p:cNvPr id="13" name="Chart 12">
              <a:extLst>
                <a:ext uri="{FF2B5EF4-FFF2-40B4-BE49-F238E27FC236}">
                  <a16:creationId xmlns:a16="http://schemas.microsoft.com/office/drawing/2014/main" id="{534202DF-E43C-BB4E-B1DD-2EACB67C780B}"/>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3">
              <a:extLst>
                <a:ext uri="{FF2B5EF4-FFF2-40B4-BE49-F238E27FC236}">
                  <a16:creationId xmlns:a16="http://schemas.microsoft.com/office/drawing/2014/main" id="{D5FF431D-7006-754C-804C-97C923E6BB09}"/>
                </a:ext>
              </a:extLst>
            </p:cNvPr>
            <p:cNvSpPr txBox="1">
              <a:spLocks/>
            </p:cNvSpPr>
            <p:nvPr/>
          </p:nvSpPr>
          <p:spPr>
            <a:xfrm>
              <a:off x="1073567" y="3322508"/>
              <a:ext cx="1665855" cy="38401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Exploit a loophole or bug in the game</a:t>
              </a:r>
            </a:p>
          </p:txBody>
        </p:sp>
        <p:sp>
          <p:nvSpPr>
            <p:cNvPr id="15" name="Text Placeholder 3">
              <a:extLst>
                <a:ext uri="{FF2B5EF4-FFF2-40B4-BE49-F238E27FC236}">
                  <a16:creationId xmlns:a16="http://schemas.microsoft.com/office/drawing/2014/main" id="{9B582BBA-B3CA-2F49-AB7F-EB1D77F42C8F}"/>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40%</a:t>
              </a:r>
            </a:p>
          </p:txBody>
        </p:sp>
      </p:grpSp>
      <p:grpSp>
        <p:nvGrpSpPr>
          <p:cNvPr id="16" name="Group 15">
            <a:extLst>
              <a:ext uri="{FF2B5EF4-FFF2-40B4-BE49-F238E27FC236}">
                <a16:creationId xmlns:a16="http://schemas.microsoft.com/office/drawing/2014/main" id="{E791F436-74B2-B042-942F-61741B1B3D93}"/>
              </a:ext>
            </a:extLst>
          </p:cNvPr>
          <p:cNvGrpSpPr/>
          <p:nvPr/>
        </p:nvGrpSpPr>
        <p:grpSpPr>
          <a:xfrm>
            <a:off x="4135354" y="2108461"/>
            <a:ext cx="3122284" cy="2199681"/>
            <a:chOff x="-340984" y="1955862"/>
            <a:chExt cx="4344207" cy="3060538"/>
          </a:xfrm>
        </p:grpSpPr>
        <p:graphicFrame>
          <p:nvGraphicFramePr>
            <p:cNvPr id="17" name="Chart 16">
              <a:extLst>
                <a:ext uri="{FF2B5EF4-FFF2-40B4-BE49-F238E27FC236}">
                  <a16:creationId xmlns:a16="http://schemas.microsoft.com/office/drawing/2014/main" id="{295297E0-B758-2642-BECD-E6A0A4410A65}"/>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 Placeholder 3">
              <a:extLst>
                <a:ext uri="{FF2B5EF4-FFF2-40B4-BE49-F238E27FC236}">
                  <a16:creationId xmlns:a16="http://schemas.microsoft.com/office/drawing/2014/main" id="{514766E7-5091-BE4A-8F2F-A210B8771FA4}"/>
                </a:ext>
              </a:extLst>
            </p:cNvPr>
            <p:cNvSpPr txBox="1">
              <a:spLocks/>
            </p:cNvSpPr>
            <p:nvPr/>
          </p:nvSpPr>
          <p:spPr>
            <a:xfrm>
              <a:off x="986543" y="3322508"/>
              <a:ext cx="1964922" cy="38401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Pay for modification software for your game</a:t>
              </a:r>
            </a:p>
          </p:txBody>
        </p:sp>
        <p:sp>
          <p:nvSpPr>
            <p:cNvPr id="19" name="Text Placeholder 3">
              <a:extLst>
                <a:ext uri="{FF2B5EF4-FFF2-40B4-BE49-F238E27FC236}">
                  <a16:creationId xmlns:a16="http://schemas.microsoft.com/office/drawing/2014/main" id="{5B655FCF-8CB6-E641-ABEA-244416032FCE}"/>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37%</a:t>
              </a:r>
            </a:p>
          </p:txBody>
        </p:sp>
      </p:grpSp>
      <p:grpSp>
        <p:nvGrpSpPr>
          <p:cNvPr id="20" name="Group 19">
            <a:extLst>
              <a:ext uri="{FF2B5EF4-FFF2-40B4-BE49-F238E27FC236}">
                <a16:creationId xmlns:a16="http://schemas.microsoft.com/office/drawing/2014/main" id="{30FC0028-415D-CD4E-BD33-4BD3153E5B47}"/>
              </a:ext>
            </a:extLst>
          </p:cNvPr>
          <p:cNvGrpSpPr/>
          <p:nvPr/>
        </p:nvGrpSpPr>
        <p:grpSpPr>
          <a:xfrm>
            <a:off x="6271924" y="2108461"/>
            <a:ext cx="3122284" cy="2199681"/>
            <a:chOff x="-340984" y="1955862"/>
            <a:chExt cx="4344207" cy="3060538"/>
          </a:xfrm>
        </p:grpSpPr>
        <p:graphicFrame>
          <p:nvGraphicFramePr>
            <p:cNvPr id="21" name="Chart 20">
              <a:extLst>
                <a:ext uri="{FF2B5EF4-FFF2-40B4-BE49-F238E27FC236}">
                  <a16:creationId xmlns:a16="http://schemas.microsoft.com/office/drawing/2014/main" id="{54F86D13-450D-4B4A-9A6F-67854F0F7B35}"/>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 Placeholder 3">
              <a:extLst>
                <a:ext uri="{FF2B5EF4-FFF2-40B4-BE49-F238E27FC236}">
                  <a16:creationId xmlns:a16="http://schemas.microsoft.com/office/drawing/2014/main" id="{AB9CB9A0-2ED2-574D-B032-DFE84DCA27AB}"/>
                </a:ext>
              </a:extLst>
            </p:cNvPr>
            <p:cNvSpPr txBox="1">
              <a:spLocks/>
            </p:cNvSpPr>
            <p:nvPr/>
          </p:nvSpPr>
          <p:spPr>
            <a:xfrm>
              <a:off x="916213" y="3322508"/>
              <a:ext cx="2035253" cy="34222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Install cheats to my gaming account and/or gaming device</a:t>
              </a:r>
            </a:p>
          </p:txBody>
        </p:sp>
        <p:sp>
          <p:nvSpPr>
            <p:cNvPr id="23" name="Text Placeholder 3">
              <a:extLst>
                <a:ext uri="{FF2B5EF4-FFF2-40B4-BE49-F238E27FC236}">
                  <a16:creationId xmlns:a16="http://schemas.microsoft.com/office/drawing/2014/main" id="{93EF10FC-8C5F-D44C-A37D-5DFB8B3E5FE1}"/>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34%</a:t>
              </a:r>
            </a:p>
          </p:txBody>
        </p:sp>
      </p:grpSp>
      <p:grpSp>
        <p:nvGrpSpPr>
          <p:cNvPr id="24" name="Group 23">
            <a:extLst>
              <a:ext uri="{FF2B5EF4-FFF2-40B4-BE49-F238E27FC236}">
                <a16:creationId xmlns:a16="http://schemas.microsoft.com/office/drawing/2014/main" id="{A9A67013-269D-8B44-9D0E-D5A815BDE72F}"/>
              </a:ext>
            </a:extLst>
          </p:cNvPr>
          <p:cNvGrpSpPr/>
          <p:nvPr/>
        </p:nvGrpSpPr>
        <p:grpSpPr>
          <a:xfrm>
            <a:off x="859590" y="4032386"/>
            <a:ext cx="3122284" cy="2199681"/>
            <a:chOff x="-340984" y="1955862"/>
            <a:chExt cx="4344207" cy="3060538"/>
          </a:xfrm>
        </p:grpSpPr>
        <p:graphicFrame>
          <p:nvGraphicFramePr>
            <p:cNvPr id="25" name="Chart 24">
              <a:extLst>
                <a:ext uri="{FF2B5EF4-FFF2-40B4-BE49-F238E27FC236}">
                  <a16:creationId xmlns:a16="http://schemas.microsoft.com/office/drawing/2014/main" id="{B3E85274-FAC2-3945-83C4-1869CE728458}"/>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 Placeholder 3">
              <a:extLst>
                <a:ext uri="{FF2B5EF4-FFF2-40B4-BE49-F238E27FC236}">
                  <a16:creationId xmlns:a16="http://schemas.microsoft.com/office/drawing/2014/main" id="{2AB8E600-122C-D64D-804E-F1D973AB7F8C}"/>
                </a:ext>
              </a:extLst>
            </p:cNvPr>
            <p:cNvSpPr txBox="1">
              <a:spLocks/>
            </p:cNvSpPr>
            <p:nvPr/>
          </p:nvSpPr>
          <p:spPr>
            <a:xfrm>
              <a:off x="866171" y="3322510"/>
              <a:ext cx="2155975" cy="38367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Pay to take possession of another user's gaming account online</a:t>
              </a:r>
            </a:p>
            <a:p>
              <a:endParaRPr lang="en-US" sz="1100" b="0" cap="none">
                <a:latin typeface="Arial" panose="020B0604020202020204" pitchFamily="34" charset="0"/>
                <a:cs typeface="Arial" panose="020B0604020202020204" pitchFamily="34" charset="0"/>
              </a:endParaRPr>
            </a:p>
          </p:txBody>
        </p:sp>
        <p:sp>
          <p:nvSpPr>
            <p:cNvPr id="27" name="Text Placeholder 3">
              <a:extLst>
                <a:ext uri="{FF2B5EF4-FFF2-40B4-BE49-F238E27FC236}">
                  <a16:creationId xmlns:a16="http://schemas.microsoft.com/office/drawing/2014/main" id="{5C1FD211-20C9-A244-9379-7E0B64E828EC}"/>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29%</a:t>
              </a:r>
            </a:p>
          </p:txBody>
        </p:sp>
      </p:grpSp>
      <p:grpSp>
        <p:nvGrpSpPr>
          <p:cNvPr id="28" name="Group 27">
            <a:extLst>
              <a:ext uri="{FF2B5EF4-FFF2-40B4-BE49-F238E27FC236}">
                <a16:creationId xmlns:a16="http://schemas.microsoft.com/office/drawing/2014/main" id="{BF9D2DAB-50C2-354A-967B-052D1F87C64A}"/>
              </a:ext>
            </a:extLst>
          </p:cNvPr>
          <p:cNvGrpSpPr/>
          <p:nvPr/>
        </p:nvGrpSpPr>
        <p:grpSpPr>
          <a:xfrm>
            <a:off x="3005246" y="4032386"/>
            <a:ext cx="3122284" cy="2199681"/>
            <a:chOff x="-340984" y="1955862"/>
            <a:chExt cx="4344207" cy="3060538"/>
          </a:xfrm>
        </p:grpSpPr>
        <p:graphicFrame>
          <p:nvGraphicFramePr>
            <p:cNvPr id="29" name="Chart 28">
              <a:extLst>
                <a:ext uri="{FF2B5EF4-FFF2-40B4-BE49-F238E27FC236}">
                  <a16:creationId xmlns:a16="http://schemas.microsoft.com/office/drawing/2014/main" id="{68D5FB12-681E-654E-BC48-AF465B83F0B2}"/>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 Placeholder 3">
              <a:extLst>
                <a:ext uri="{FF2B5EF4-FFF2-40B4-BE49-F238E27FC236}">
                  <a16:creationId xmlns:a16="http://schemas.microsoft.com/office/drawing/2014/main" id="{9BC12D46-7D74-5D4D-B8A6-16012A97FE84}"/>
                </a:ext>
              </a:extLst>
            </p:cNvPr>
            <p:cNvSpPr txBox="1">
              <a:spLocks/>
            </p:cNvSpPr>
            <p:nvPr/>
          </p:nvSpPr>
          <p:spPr>
            <a:xfrm>
              <a:off x="1017862" y="3322510"/>
              <a:ext cx="1809910" cy="38367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Hack into the gaming account of a random player</a:t>
              </a:r>
            </a:p>
          </p:txBody>
        </p:sp>
        <p:sp>
          <p:nvSpPr>
            <p:cNvPr id="31" name="Text Placeholder 3">
              <a:extLst>
                <a:ext uri="{FF2B5EF4-FFF2-40B4-BE49-F238E27FC236}">
                  <a16:creationId xmlns:a16="http://schemas.microsoft.com/office/drawing/2014/main" id="{A2EA161E-2642-B24C-B423-1E40A0ED4C35}"/>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27%</a:t>
              </a:r>
            </a:p>
          </p:txBody>
        </p:sp>
      </p:grpSp>
      <p:grpSp>
        <p:nvGrpSpPr>
          <p:cNvPr id="32" name="Group 31">
            <a:extLst>
              <a:ext uri="{FF2B5EF4-FFF2-40B4-BE49-F238E27FC236}">
                <a16:creationId xmlns:a16="http://schemas.microsoft.com/office/drawing/2014/main" id="{44E9F315-A146-F34E-A805-5F0CCEE5A83E}"/>
              </a:ext>
            </a:extLst>
          </p:cNvPr>
          <p:cNvGrpSpPr/>
          <p:nvPr/>
        </p:nvGrpSpPr>
        <p:grpSpPr>
          <a:xfrm>
            <a:off x="5219206" y="4032386"/>
            <a:ext cx="3122284" cy="2199681"/>
            <a:chOff x="-340984" y="1955862"/>
            <a:chExt cx="4344207" cy="3060538"/>
          </a:xfrm>
        </p:grpSpPr>
        <p:graphicFrame>
          <p:nvGraphicFramePr>
            <p:cNvPr id="33" name="Chart 32">
              <a:extLst>
                <a:ext uri="{FF2B5EF4-FFF2-40B4-BE49-F238E27FC236}">
                  <a16:creationId xmlns:a16="http://schemas.microsoft.com/office/drawing/2014/main" id="{4DCDFB6E-9E83-EC49-8984-AA4DCBFC23AB}"/>
                </a:ext>
              </a:extLst>
            </p:cNvPr>
            <p:cNvGraphicFramePr/>
            <p:nvPr/>
          </p:nvGraphicFramePr>
          <p:xfrm>
            <a:off x="-340984" y="1955862"/>
            <a:ext cx="4344207" cy="3060538"/>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 Placeholder 3">
              <a:extLst>
                <a:ext uri="{FF2B5EF4-FFF2-40B4-BE49-F238E27FC236}">
                  <a16:creationId xmlns:a16="http://schemas.microsoft.com/office/drawing/2014/main" id="{4B4FDE7F-B4B3-8342-9A01-B7F180498E03}"/>
                </a:ext>
              </a:extLst>
            </p:cNvPr>
            <p:cNvSpPr txBox="1">
              <a:spLocks/>
            </p:cNvSpPr>
            <p:nvPr/>
          </p:nvSpPr>
          <p:spPr>
            <a:xfrm>
              <a:off x="854515" y="3322510"/>
              <a:ext cx="2132291" cy="383675"/>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latin typeface="Arial" panose="020B0604020202020204" pitchFamily="34" charset="0"/>
                  <a:cs typeface="Arial" panose="020B0604020202020204" pitchFamily="34" charset="0"/>
                </a:rPr>
                <a:t>Hack into the gaming account of a friend, family member, or romantic partner</a:t>
              </a:r>
            </a:p>
          </p:txBody>
        </p:sp>
        <p:sp>
          <p:nvSpPr>
            <p:cNvPr id="35" name="Text Placeholder 3">
              <a:extLst>
                <a:ext uri="{FF2B5EF4-FFF2-40B4-BE49-F238E27FC236}">
                  <a16:creationId xmlns:a16="http://schemas.microsoft.com/office/drawing/2014/main" id="{4D382F0A-6027-C341-BF0E-316B240F1EBC}"/>
                </a:ext>
              </a:extLst>
            </p:cNvPr>
            <p:cNvSpPr txBox="1">
              <a:spLocks/>
            </p:cNvSpPr>
            <p:nvPr/>
          </p:nvSpPr>
          <p:spPr>
            <a:xfrm>
              <a:off x="1150768" y="2685035"/>
              <a:ext cx="1540251" cy="82948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cap="none">
                  <a:solidFill>
                    <a:schemeClr val="tx2"/>
                  </a:solidFill>
                  <a:latin typeface="Arial" panose="020B0604020202020204" pitchFamily="34" charset="0"/>
                  <a:cs typeface="Arial" panose="020B0604020202020204" pitchFamily="34" charset="0"/>
                </a:rPr>
                <a:t>27%</a:t>
              </a:r>
            </a:p>
          </p:txBody>
        </p:sp>
      </p:grpSp>
      <p:pic>
        <p:nvPicPr>
          <p:cNvPr id="37" name="Picture 36" descr="Icon&#10;&#10;Description automatically generated">
            <a:extLst>
              <a:ext uri="{FF2B5EF4-FFF2-40B4-BE49-F238E27FC236}">
                <a16:creationId xmlns:a16="http://schemas.microsoft.com/office/drawing/2014/main" id="{1C4232A2-5B61-0B4B-9B6C-01E136440D29}"/>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8312785" y="3096295"/>
            <a:ext cx="3488426" cy="3380377"/>
          </a:xfrm>
          <a:prstGeom prst="rect">
            <a:avLst/>
          </a:prstGeom>
        </p:spPr>
      </p:pic>
    </p:spTree>
    <p:extLst>
      <p:ext uri="{BB962C8B-B14F-4D97-AF65-F5344CB8AC3E}">
        <p14:creationId xmlns:p14="http://schemas.microsoft.com/office/powerpoint/2010/main" val="3442700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6C51F31-A12E-4E74-9971-E3827F35DD7E}"/>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a:t>
            </a:fld>
            <a:endParaRPr lang="en-US"/>
          </a:p>
        </p:txBody>
      </p:sp>
      <p:sp>
        <p:nvSpPr>
          <p:cNvPr id="8" name="Text Placeholder 6">
            <a:extLst>
              <a:ext uri="{FF2B5EF4-FFF2-40B4-BE49-F238E27FC236}">
                <a16:creationId xmlns:a16="http://schemas.microsoft.com/office/drawing/2014/main" id="{01C56F73-C2E0-7E4F-A2D7-284B3673D10F}"/>
              </a:ext>
            </a:extLst>
          </p:cNvPr>
          <p:cNvSpPr txBox="1">
            <a:spLocks/>
          </p:cNvSpPr>
          <p:nvPr/>
        </p:nvSpPr>
        <p:spPr>
          <a:xfrm>
            <a:off x="661799" y="1809780"/>
            <a:ext cx="4269050" cy="3614636"/>
          </a:xfrm>
          <a:prstGeom prst="rect">
            <a:avLst/>
          </a:prstGeom>
        </p:spPr>
        <p:txBody>
          <a:bodyPr vert="horz" lIns="0" tIns="45720" rIns="0" bIns="45720" rtlCol="0">
            <a:noAutofit/>
          </a:bodyPr>
          <a:lstStyle>
            <a:lvl1pPr marL="0" indent="0" algn="r" defTabSz="914400" rtl="0" eaLnBrk="1" latinLnBrk="0" hangingPunct="1">
              <a:lnSpc>
                <a:spcPct val="100000"/>
              </a:lnSpc>
              <a:spcBef>
                <a:spcPts val="1200"/>
              </a:spcBef>
              <a:buFont typeface="Arial" panose="020B0604020202020204" pitchFamily="34" charset="0"/>
              <a:buNone/>
              <a:defRPr sz="2200" b="1" kern="1200">
                <a:solidFill>
                  <a:schemeClr val="tx1"/>
                </a:solidFill>
                <a:latin typeface="+mn-lt"/>
                <a:ea typeface="+mn-ea"/>
                <a:cs typeface="+mn-cs"/>
              </a:defRPr>
            </a:lvl1pPr>
            <a:lvl2pPr marL="514350" indent="-231775" algn="r"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r"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r"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1300" b="0" dirty="0">
                <a:latin typeface="Arial" panose="020B0604020202020204" pitchFamily="34" charset="0"/>
                <a:cs typeface="Arial" panose="020B0604020202020204" pitchFamily="34" charset="0"/>
              </a:rPr>
              <a:t>The research was conducted online by The Harris Poll on behalf of </a:t>
            </a:r>
            <a:r>
              <a:rPr lang="en-US" sz="1300" b="0" dirty="0" err="1">
                <a:latin typeface="Arial" panose="020B0604020202020204" pitchFamily="34" charset="0"/>
                <a:cs typeface="Arial" panose="020B0604020202020204" pitchFamily="34" charset="0"/>
              </a:rPr>
              <a:t>NortonLifeLock</a:t>
            </a:r>
            <a:r>
              <a:rPr lang="en-US" sz="1300" b="0" dirty="0">
                <a:latin typeface="Arial" panose="020B0604020202020204" pitchFamily="34" charset="0"/>
                <a:cs typeface="Arial" panose="020B0604020202020204" pitchFamily="34" charset="0"/>
              </a:rPr>
              <a:t> among 5,327 adults (aged 18+) who currently play online games that require them to create an account and provide personal information (referred to in this report as “gamers”). The survey was conducted August 24 – September 14, 2021 in Australia (n=704), France (n=701), Germany (n=701), India (n=703), Japan (n=606), New Zealand (n=505), the United Kingdom (n=705), and the United States (n=702). </a:t>
            </a:r>
          </a:p>
          <a:p>
            <a:pPr algn="l"/>
            <a:r>
              <a:rPr lang="en-US" sz="1300" b="0" dirty="0">
                <a:latin typeface="Arial" panose="020B0604020202020204" pitchFamily="34" charset="0"/>
                <a:cs typeface="Arial" panose="020B0604020202020204" pitchFamily="34" charset="0"/>
              </a:rPr>
              <a:t>Data are weighted where necessary to bring them in line with their actual proportions in the population; India was weighted to the population of those who are online. Weighted variables varied by country and included one or more of the following: age, gender, race/ethnicity, region, education, marital status, internet usage, household size, household income, size of place, and propensity to be online. A global post-weight was applied to ensure equal weight of each country in the global total.  </a:t>
            </a:r>
          </a:p>
        </p:txBody>
      </p:sp>
      <p:pic>
        <p:nvPicPr>
          <p:cNvPr id="9" name="Picture 8">
            <a:extLst>
              <a:ext uri="{FF2B5EF4-FFF2-40B4-BE49-F238E27FC236}">
                <a16:creationId xmlns:a16="http://schemas.microsoft.com/office/drawing/2014/main" id="{EDA0B418-8600-EF4F-9ABF-612EEA164B9E}"/>
              </a:ext>
            </a:extLst>
          </p:cNvPr>
          <p:cNvPicPr>
            <a:picLocks noChangeAspect="1"/>
          </p:cNvPicPr>
          <p:nvPr/>
        </p:nvPicPr>
        <p:blipFill rotWithShape="1">
          <a:blip r:embed="rId3">
            <a:alphaModFix amt="27000"/>
          </a:blip>
          <a:srcRect r="25"/>
          <a:stretch/>
        </p:blipFill>
        <p:spPr>
          <a:xfrm>
            <a:off x="5054956" y="1854870"/>
            <a:ext cx="6972412" cy="4106895"/>
          </a:xfrm>
          <a:prstGeom prst="rect">
            <a:avLst/>
          </a:prstGeom>
        </p:spPr>
      </p:pic>
      <p:sp>
        <p:nvSpPr>
          <p:cNvPr id="10" name="Text Placeholder 3">
            <a:extLst>
              <a:ext uri="{FF2B5EF4-FFF2-40B4-BE49-F238E27FC236}">
                <a16:creationId xmlns:a16="http://schemas.microsoft.com/office/drawing/2014/main" id="{B1E7DD76-DFE3-EF42-80A5-07924999B575}"/>
              </a:ext>
            </a:extLst>
          </p:cNvPr>
          <p:cNvSpPr txBox="1">
            <a:spLocks/>
          </p:cNvSpPr>
          <p:nvPr/>
        </p:nvSpPr>
        <p:spPr>
          <a:xfrm>
            <a:off x="7719996" y="1098466"/>
            <a:ext cx="1935378" cy="43021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5,327 Adults</a:t>
            </a:r>
          </a:p>
        </p:txBody>
      </p:sp>
      <p:cxnSp>
        <p:nvCxnSpPr>
          <p:cNvPr id="11" name="Straight Connector 10">
            <a:extLst>
              <a:ext uri="{FF2B5EF4-FFF2-40B4-BE49-F238E27FC236}">
                <a16:creationId xmlns:a16="http://schemas.microsoft.com/office/drawing/2014/main" id="{3D1FFCB8-119D-334E-A280-69F88ED14BD4}"/>
              </a:ext>
            </a:extLst>
          </p:cNvPr>
          <p:cNvCxnSpPr>
            <a:cxnSpLocks/>
          </p:cNvCxnSpPr>
          <p:nvPr/>
        </p:nvCxnSpPr>
        <p:spPr>
          <a:xfrm rot="5400000">
            <a:off x="8687685" y="572809"/>
            <a:ext cx="0" cy="182880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AAE46EF1-3A17-FB4B-9986-8413BC6544DA}"/>
              </a:ext>
            </a:extLst>
          </p:cNvPr>
          <p:cNvSpPr txBox="1">
            <a:spLocks/>
          </p:cNvSpPr>
          <p:nvPr/>
        </p:nvSpPr>
        <p:spPr>
          <a:xfrm>
            <a:off x="9860085" y="1098466"/>
            <a:ext cx="1935378" cy="43021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a:latin typeface="Arial" panose="020B0604020202020204" pitchFamily="34" charset="0"/>
                <a:cs typeface="Arial" panose="020B0604020202020204" pitchFamily="34" charset="0"/>
              </a:rPr>
              <a:t>8 Countries</a:t>
            </a:r>
          </a:p>
        </p:txBody>
      </p:sp>
      <p:cxnSp>
        <p:nvCxnSpPr>
          <p:cNvPr id="13" name="Straight Connector 12">
            <a:extLst>
              <a:ext uri="{FF2B5EF4-FFF2-40B4-BE49-F238E27FC236}">
                <a16:creationId xmlns:a16="http://schemas.microsoft.com/office/drawing/2014/main" id="{DA840CE3-F5E4-7C4C-A82E-7CEC5C09379D}"/>
              </a:ext>
            </a:extLst>
          </p:cNvPr>
          <p:cNvCxnSpPr>
            <a:cxnSpLocks/>
          </p:cNvCxnSpPr>
          <p:nvPr/>
        </p:nvCxnSpPr>
        <p:spPr>
          <a:xfrm rot="5400000">
            <a:off x="10827774" y="572809"/>
            <a:ext cx="0" cy="182880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B0CA12B9-48F7-1B48-9D08-B6A1F296E90E}"/>
              </a:ext>
            </a:extLst>
          </p:cNvPr>
          <p:cNvSpPr txBox="1">
            <a:spLocks/>
          </p:cNvSpPr>
          <p:nvPr/>
        </p:nvSpPr>
        <p:spPr>
          <a:xfrm>
            <a:off x="5524778" y="1098466"/>
            <a:ext cx="2093491" cy="430212"/>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Online Survey</a:t>
            </a:r>
          </a:p>
        </p:txBody>
      </p:sp>
      <p:cxnSp>
        <p:nvCxnSpPr>
          <p:cNvPr id="15" name="Straight Connector 14">
            <a:extLst>
              <a:ext uri="{FF2B5EF4-FFF2-40B4-BE49-F238E27FC236}">
                <a16:creationId xmlns:a16="http://schemas.microsoft.com/office/drawing/2014/main" id="{E913737B-B1DA-A34C-92A2-B2B3D8E014E6}"/>
              </a:ext>
            </a:extLst>
          </p:cNvPr>
          <p:cNvCxnSpPr>
            <a:cxnSpLocks/>
          </p:cNvCxnSpPr>
          <p:nvPr/>
        </p:nvCxnSpPr>
        <p:spPr>
          <a:xfrm rot="5400000">
            <a:off x="6600885" y="572809"/>
            <a:ext cx="0" cy="182880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7" name="Picture 56" descr="Logo, icon&#10;&#10;Description automatically generated">
            <a:extLst>
              <a:ext uri="{FF2B5EF4-FFF2-40B4-BE49-F238E27FC236}">
                <a16:creationId xmlns:a16="http://schemas.microsoft.com/office/drawing/2014/main" id="{81B2350A-B30E-2446-B244-AB062D35A0FB}"/>
              </a:ext>
            </a:extLst>
          </p:cNvPr>
          <p:cNvPicPr>
            <a:picLocks noChangeAspect="1"/>
          </p:cNvPicPr>
          <p:nvPr/>
        </p:nvPicPr>
        <p:blipFill>
          <a:blip r:embed="rId4"/>
          <a:stretch>
            <a:fillRect/>
          </a:stretch>
        </p:blipFill>
        <p:spPr>
          <a:xfrm>
            <a:off x="10599174" y="4913591"/>
            <a:ext cx="457200" cy="457200"/>
          </a:xfrm>
          <a:prstGeom prst="rect">
            <a:avLst/>
          </a:prstGeom>
        </p:spPr>
      </p:pic>
      <p:pic>
        <p:nvPicPr>
          <p:cNvPr id="58" name="Picture 57" descr="Chart, pie chart&#10;&#10;Description automatically generated">
            <a:extLst>
              <a:ext uri="{FF2B5EF4-FFF2-40B4-BE49-F238E27FC236}">
                <a16:creationId xmlns:a16="http://schemas.microsoft.com/office/drawing/2014/main" id="{8CCF66D5-9237-0549-B798-8F12C3B4C9EC}"/>
              </a:ext>
            </a:extLst>
          </p:cNvPr>
          <p:cNvPicPr>
            <a:picLocks noChangeAspect="1"/>
          </p:cNvPicPr>
          <p:nvPr/>
        </p:nvPicPr>
        <p:blipFill>
          <a:blip r:embed="rId5"/>
          <a:stretch>
            <a:fillRect/>
          </a:stretch>
        </p:blipFill>
        <p:spPr>
          <a:xfrm>
            <a:off x="7832391" y="3452816"/>
            <a:ext cx="457200" cy="457200"/>
          </a:xfrm>
          <a:prstGeom prst="rect">
            <a:avLst/>
          </a:prstGeom>
        </p:spPr>
      </p:pic>
      <p:pic>
        <p:nvPicPr>
          <p:cNvPr id="59" name="Picture 58" descr="Shape&#10;&#10;Description automatically generated">
            <a:extLst>
              <a:ext uri="{FF2B5EF4-FFF2-40B4-BE49-F238E27FC236}">
                <a16:creationId xmlns:a16="http://schemas.microsoft.com/office/drawing/2014/main" id="{38170394-789B-124F-B683-C76A62B45594}"/>
              </a:ext>
            </a:extLst>
          </p:cNvPr>
          <p:cNvPicPr>
            <a:picLocks noChangeAspect="1"/>
          </p:cNvPicPr>
          <p:nvPr/>
        </p:nvPicPr>
        <p:blipFill>
          <a:blip r:embed="rId6"/>
          <a:stretch>
            <a:fillRect/>
          </a:stretch>
        </p:blipFill>
        <p:spPr>
          <a:xfrm>
            <a:off x="8843555" y="3175180"/>
            <a:ext cx="458811" cy="457200"/>
          </a:xfrm>
          <a:prstGeom prst="rect">
            <a:avLst/>
          </a:prstGeom>
        </p:spPr>
      </p:pic>
      <p:pic>
        <p:nvPicPr>
          <p:cNvPr id="60" name="Picture 59" descr="A picture containing logo&#10;&#10;Description automatically generated">
            <a:extLst>
              <a:ext uri="{FF2B5EF4-FFF2-40B4-BE49-F238E27FC236}">
                <a16:creationId xmlns:a16="http://schemas.microsoft.com/office/drawing/2014/main" id="{B33A8D42-2E68-B14F-BE32-BFF47D9A9E58}"/>
              </a:ext>
            </a:extLst>
          </p:cNvPr>
          <p:cNvPicPr>
            <a:picLocks noChangeAspect="1"/>
          </p:cNvPicPr>
          <p:nvPr/>
        </p:nvPicPr>
        <p:blipFill>
          <a:blip r:embed="rId7"/>
          <a:stretch>
            <a:fillRect/>
          </a:stretch>
        </p:blipFill>
        <p:spPr>
          <a:xfrm>
            <a:off x="9541749" y="3900026"/>
            <a:ext cx="457200" cy="457200"/>
          </a:xfrm>
          <a:prstGeom prst="rect">
            <a:avLst/>
          </a:prstGeom>
        </p:spPr>
      </p:pic>
      <p:pic>
        <p:nvPicPr>
          <p:cNvPr id="61" name="Picture 60" descr="Logo&#10;&#10;Description automatically generated">
            <a:extLst>
              <a:ext uri="{FF2B5EF4-FFF2-40B4-BE49-F238E27FC236}">
                <a16:creationId xmlns:a16="http://schemas.microsoft.com/office/drawing/2014/main" id="{E01E5A7B-71DB-5842-A0EF-5DEBD3F4D829}"/>
              </a:ext>
            </a:extLst>
          </p:cNvPr>
          <p:cNvPicPr>
            <a:picLocks noChangeAspect="1"/>
          </p:cNvPicPr>
          <p:nvPr/>
        </p:nvPicPr>
        <p:blipFill>
          <a:blip r:embed="rId8"/>
          <a:stretch>
            <a:fillRect/>
          </a:stretch>
        </p:blipFill>
        <p:spPr>
          <a:xfrm>
            <a:off x="11440589" y="5542518"/>
            <a:ext cx="455595" cy="457200"/>
          </a:xfrm>
          <a:prstGeom prst="rect">
            <a:avLst/>
          </a:prstGeom>
        </p:spPr>
      </p:pic>
      <p:pic>
        <p:nvPicPr>
          <p:cNvPr id="62" name="Picture 61" descr="Logo, company name&#10;&#10;Description automatically generated">
            <a:extLst>
              <a:ext uri="{FF2B5EF4-FFF2-40B4-BE49-F238E27FC236}">
                <a16:creationId xmlns:a16="http://schemas.microsoft.com/office/drawing/2014/main" id="{2D10B120-3EEB-0F49-9606-00AD18059A0D}"/>
              </a:ext>
            </a:extLst>
          </p:cNvPr>
          <p:cNvPicPr>
            <a:picLocks noChangeAspect="1"/>
          </p:cNvPicPr>
          <p:nvPr/>
        </p:nvPicPr>
        <p:blipFill>
          <a:blip r:embed="rId9"/>
          <a:stretch>
            <a:fillRect/>
          </a:stretch>
        </p:blipFill>
        <p:spPr>
          <a:xfrm>
            <a:off x="7832391" y="2866188"/>
            <a:ext cx="458811" cy="457200"/>
          </a:xfrm>
          <a:prstGeom prst="rect">
            <a:avLst/>
          </a:prstGeom>
        </p:spPr>
      </p:pic>
      <p:pic>
        <p:nvPicPr>
          <p:cNvPr id="64" name="Picture 63" descr="Logo, icon, company name&#10;&#10;Description automatically generated">
            <a:extLst>
              <a:ext uri="{FF2B5EF4-FFF2-40B4-BE49-F238E27FC236}">
                <a16:creationId xmlns:a16="http://schemas.microsoft.com/office/drawing/2014/main" id="{57213A90-4995-1E45-BB77-BA0F0F39B889}"/>
              </a:ext>
            </a:extLst>
          </p:cNvPr>
          <p:cNvPicPr>
            <a:picLocks noChangeAspect="1"/>
          </p:cNvPicPr>
          <p:nvPr/>
        </p:nvPicPr>
        <p:blipFill>
          <a:blip r:embed="rId10"/>
          <a:stretch>
            <a:fillRect/>
          </a:stretch>
        </p:blipFill>
        <p:spPr>
          <a:xfrm>
            <a:off x="10528068" y="3504638"/>
            <a:ext cx="455601" cy="457200"/>
          </a:xfrm>
          <a:prstGeom prst="rect">
            <a:avLst/>
          </a:prstGeom>
        </p:spPr>
      </p:pic>
      <p:pic>
        <p:nvPicPr>
          <p:cNvPr id="65" name="Picture 64" descr="Icon&#10;&#10;Description automatically generated with medium confidence">
            <a:extLst>
              <a:ext uri="{FF2B5EF4-FFF2-40B4-BE49-F238E27FC236}">
                <a16:creationId xmlns:a16="http://schemas.microsoft.com/office/drawing/2014/main" id="{A1FD06A3-F387-5740-92B8-43950A512FB3}"/>
              </a:ext>
            </a:extLst>
          </p:cNvPr>
          <p:cNvPicPr>
            <a:picLocks noChangeAspect="1"/>
          </p:cNvPicPr>
          <p:nvPr/>
        </p:nvPicPr>
        <p:blipFill>
          <a:blip r:embed="rId11"/>
          <a:stretch>
            <a:fillRect/>
          </a:stretch>
        </p:blipFill>
        <p:spPr>
          <a:xfrm>
            <a:off x="6059481" y="3478734"/>
            <a:ext cx="457200" cy="455595"/>
          </a:xfrm>
          <a:prstGeom prst="rect">
            <a:avLst/>
          </a:prstGeom>
        </p:spPr>
      </p:pic>
      <p:sp>
        <p:nvSpPr>
          <p:cNvPr id="66" name="Text Placeholder 3">
            <a:extLst>
              <a:ext uri="{FF2B5EF4-FFF2-40B4-BE49-F238E27FC236}">
                <a16:creationId xmlns:a16="http://schemas.microsoft.com/office/drawing/2014/main" id="{CE9C2475-8514-6243-B484-B8958FE42529}"/>
              </a:ext>
            </a:extLst>
          </p:cNvPr>
          <p:cNvSpPr txBox="1">
            <a:spLocks/>
          </p:cNvSpPr>
          <p:nvPr/>
        </p:nvSpPr>
        <p:spPr>
          <a:xfrm>
            <a:off x="6537944" y="3680414"/>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n=702</a:t>
            </a:r>
          </a:p>
        </p:txBody>
      </p:sp>
      <p:sp>
        <p:nvSpPr>
          <p:cNvPr id="67" name="Text Placeholder 3">
            <a:extLst>
              <a:ext uri="{FF2B5EF4-FFF2-40B4-BE49-F238E27FC236}">
                <a16:creationId xmlns:a16="http://schemas.microsoft.com/office/drawing/2014/main" id="{E0CBD20E-E636-9E40-B948-290D425EFF80}"/>
              </a:ext>
            </a:extLst>
          </p:cNvPr>
          <p:cNvSpPr txBox="1">
            <a:spLocks/>
          </p:cNvSpPr>
          <p:nvPr/>
        </p:nvSpPr>
        <p:spPr>
          <a:xfrm>
            <a:off x="8290750" y="3061323"/>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n=705</a:t>
            </a:r>
          </a:p>
        </p:txBody>
      </p:sp>
      <p:sp>
        <p:nvSpPr>
          <p:cNvPr id="68" name="Text Placeholder 3">
            <a:extLst>
              <a:ext uri="{FF2B5EF4-FFF2-40B4-BE49-F238E27FC236}">
                <a16:creationId xmlns:a16="http://schemas.microsoft.com/office/drawing/2014/main" id="{F0CF9A2E-C6D9-E549-B189-274B1B5F3937}"/>
              </a:ext>
            </a:extLst>
          </p:cNvPr>
          <p:cNvSpPr txBox="1">
            <a:spLocks/>
          </p:cNvSpPr>
          <p:nvPr/>
        </p:nvSpPr>
        <p:spPr>
          <a:xfrm>
            <a:off x="8137812" y="3568388"/>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5000"/>
              </a:lnSpc>
            </a:pPr>
            <a:r>
              <a:rPr lang="en-US" sz="1000" cap="none">
                <a:latin typeface="Arial" panose="020B0604020202020204" pitchFamily="34" charset="0"/>
                <a:cs typeface="Arial" panose="020B0604020202020204" pitchFamily="34" charset="0"/>
              </a:rPr>
              <a:t>n=701</a:t>
            </a:r>
          </a:p>
        </p:txBody>
      </p:sp>
      <p:sp>
        <p:nvSpPr>
          <p:cNvPr id="69" name="Text Placeholder 3">
            <a:extLst>
              <a:ext uri="{FF2B5EF4-FFF2-40B4-BE49-F238E27FC236}">
                <a16:creationId xmlns:a16="http://schemas.microsoft.com/office/drawing/2014/main" id="{4EB07B06-F435-C945-B7B2-9431102EED6D}"/>
              </a:ext>
            </a:extLst>
          </p:cNvPr>
          <p:cNvSpPr txBox="1">
            <a:spLocks/>
          </p:cNvSpPr>
          <p:nvPr/>
        </p:nvSpPr>
        <p:spPr>
          <a:xfrm>
            <a:off x="9270903" y="3299512"/>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n=701</a:t>
            </a:r>
          </a:p>
        </p:txBody>
      </p:sp>
      <p:sp>
        <p:nvSpPr>
          <p:cNvPr id="70" name="Text Placeholder 3">
            <a:extLst>
              <a:ext uri="{FF2B5EF4-FFF2-40B4-BE49-F238E27FC236}">
                <a16:creationId xmlns:a16="http://schemas.microsoft.com/office/drawing/2014/main" id="{6B3ECA34-6923-2D43-AA4D-F46C7731F155}"/>
              </a:ext>
            </a:extLst>
          </p:cNvPr>
          <p:cNvSpPr txBox="1">
            <a:spLocks/>
          </p:cNvSpPr>
          <p:nvPr/>
        </p:nvSpPr>
        <p:spPr>
          <a:xfrm>
            <a:off x="9973031" y="4015989"/>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n=703</a:t>
            </a:r>
          </a:p>
        </p:txBody>
      </p:sp>
      <p:sp>
        <p:nvSpPr>
          <p:cNvPr id="71" name="Text Placeholder 3">
            <a:extLst>
              <a:ext uri="{FF2B5EF4-FFF2-40B4-BE49-F238E27FC236}">
                <a16:creationId xmlns:a16="http://schemas.microsoft.com/office/drawing/2014/main" id="{36572867-7A3B-A247-813B-1DEFB3B90849}"/>
              </a:ext>
            </a:extLst>
          </p:cNvPr>
          <p:cNvSpPr txBox="1">
            <a:spLocks/>
          </p:cNvSpPr>
          <p:nvPr/>
        </p:nvSpPr>
        <p:spPr>
          <a:xfrm>
            <a:off x="10929775" y="3639400"/>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n=606</a:t>
            </a:r>
          </a:p>
        </p:txBody>
      </p:sp>
      <p:sp>
        <p:nvSpPr>
          <p:cNvPr id="72" name="Text Placeholder 3">
            <a:extLst>
              <a:ext uri="{FF2B5EF4-FFF2-40B4-BE49-F238E27FC236}">
                <a16:creationId xmlns:a16="http://schemas.microsoft.com/office/drawing/2014/main" id="{8A0A5B26-76A8-484F-9F9F-F2E6BD7DA109}"/>
              </a:ext>
            </a:extLst>
          </p:cNvPr>
          <p:cNvSpPr txBox="1">
            <a:spLocks/>
          </p:cNvSpPr>
          <p:nvPr/>
        </p:nvSpPr>
        <p:spPr>
          <a:xfrm>
            <a:off x="11005580" y="5021237"/>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n=704</a:t>
            </a:r>
          </a:p>
        </p:txBody>
      </p:sp>
      <p:sp>
        <p:nvSpPr>
          <p:cNvPr id="73" name="Text Placeholder 3">
            <a:extLst>
              <a:ext uri="{FF2B5EF4-FFF2-40B4-BE49-F238E27FC236}">
                <a16:creationId xmlns:a16="http://schemas.microsoft.com/office/drawing/2014/main" id="{CE1AB43F-2B8C-8D43-94B0-80688582B87D}"/>
              </a:ext>
            </a:extLst>
          </p:cNvPr>
          <p:cNvSpPr txBox="1">
            <a:spLocks/>
          </p:cNvSpPr>
          <p:nvPr/>
        </p:nvSpPr>
        <p:spPr>
          <a:xfrm>
            <a:off x="10821734" y="5684798"/>
            <a:ext cx="857396" cy="282928"/>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85000"/>
              </a:lnSpc>
            </a:pPr>
            <a:r>
              <a:rPr lang="en-US" sz="1000" cap="none">
                <a:latin typeface="Arial" panose="020B0604020202020204" pitchFamily="34" charset="0"/>
                <a:cs typeface="Arial" panose="020B0604020202020204" pitchFamily="34" charset="0"/>
              </a:rPr>
              <a:t>n=505</a:t>
            </a:r>
          </a:p>
        </p:txBody>
      </p:sp>
      <p:sp>
        <p:nvSpPr>
          <p:cNvPr id="28" name="Text Placeholder 3">
            <a:extLst>
              <a:ext uri="{FF2B5EF4-FFF2-40B4-BE49-F238E27FC236}">
                <a16:creationId xmlns:a16="http://schemas.microsoft.com/office/drawing/2014/main" id="{51B7D590-70EE-43E4-B2A6-D028D1D903DB}"/>
              </a:ext>
            </a:extLst>
          </p:cNvPr>
          <p:cNvSpPr txBox="1">
            <a:spLocks/>
          </p:cNvSpPr>
          <p:nvPr/>
        </p:nvSpPr>
        <p:spPr>
          <a:xfrm>
            <a:off x="10863068" y="4789201"/>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Australia</a:t>
            </a:r>
          </a:p>
        </p:txBody>
      </p:sp>
      <p:sp>
        <p:nvSpPr>
          <p:cNvPr id="29" name="Text Placeholder 3">
            <a:extLst>
              <a:ext uri="{FF2B5EF4-FFF2-40B4-BE49-F238E27FC236}">
                <a16:creationId xmlns:a16="http://schemas.microsoft.com/office/drawing/2014/main" id="{F96E11E2-D56D-421E-A663-FA37BBA466D6}"/>
              </a:ext>
            </a:extLst>
          </p:cNvPr>
          <p:cNvSpPr txBox="1">
            <a:spLocks/>
          </p:cNvSpPr>
          <p:nvPr/>
        </p:nvSpPr>
        <p:spPr>
          <a:xfrm>
            <a:off x="8084015" y="3679326"/>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France</a:t>
            </a:r>
          </a:p>
        </p:txBody>
      </p:sp>
      <p:sp>
        <p:nvSpPr>
          <p:cNvPr id="30" name="Text Placeholder 3">
            <a:extLst>
              <a:ext uri="{FF2B5EF4-FFF2-40B4-BE49-F238E27FC236}">
                <a16:creationId xmlns:a16="http://schemas.microsoft.com/office/drawing/2014/main" id="{6F704668-847F-49D7-BA56-C21361AB767C}"/>
              </a:ext>
            </a:extLst>
          </p:cNvPr>
          <p:cNvSpPr txBox="1">
            <a:spLocks/>
          </p:cNvSpPr>
          <p:nvPr/>
        </p:nvSpPr>
        <p:spPr>
          <a:xfrm>
            <a:off x="9101414" y="3095434"/>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Germany</a:t>
            </a:r>
          </a:p>
        </p:txBody>
      </p:sp>
      <p:sp>
        <p:nvSpPr>
          <p:cNvPr id="31" name="Text Placeholder 3">
            <a:extLst>
              <a:ext uri="{FF2B5EF4-FFF2-40B4-BE49-F238E27FC236}">
                <a16:creationId xmlns:a16="http://schemas.microsoft.com/office/drawing/2014/main" id="{A0A59F9D-8DD9-450F-883F-7FF36D450935}"/>
              </a:ext>
            </a:extLst>
          </p:cNvPr>
          <p:cNvSpPr txBox="1">
            <a:spLocks/>
          </p:cNvSpPr>
          <p:nvPr/>
        </p:nvSpPr>
        <p:spPr>
          <a:xfrm>
            <a:off x="9651346" y="3813218"/>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India</a:t>
            </a:r>
          </a:p>
        </p:txBody>
      </p:sp>
      <p:sp>
        <p:nvSpPr>
          <p:cNvPr id="32" name="Text Placeholder 3">
            <a:extLst>
              <a:ext uri="{FF2B5EF4-FFF2-40B4-BE49-F238E27FC236}">
                <a16:creationId xmlns:a16="http://schemas.microsoft.com/office/drawing/2014/main" id="{AA903D63-2CE1-4F88-BA5A-CB8BD2FB90EA}"/>
              </a:ext>
            </a:extLst>
          </p:cNvPr>
          <p:cNvSpPr txBox="1">
            <a:spLocks/>
          </p:cNvSpPr>
          <p:nvPr/>
        </p:nvSpPr>
        <p:spPr>
          <a:xfrm>
            <a:off x="10672955" y="3405612"/>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Japan</a:t>
            </a:r>
          </a:p>
        </p:txBody>
      </p:sp>
      <p:sp>
        <p:nvSpPr>
          <p:cNvPr id="33" name="Text Placeholder 3">
            <a:extLst>
              <a:ext uri="{FF2B5EF4-FFF2-40B4-BE49-F238E27FC236}">
                <a16:creationId xmlns:a16="http://schemas.microsoft.com/office/drawing/2014/main" id="{130E287F-C90B-4950-852F-2075B925B1ED}"/>
              </a:ext>
            </a:extLst>
          </p:cNvPr>
          <p:cNvSpPr txBox="1">
            <a:spLocks/>
          </p:cNvSpPr>
          <p:nvPr/>
        </p:nvSpPr>
        <p:spPr>
          <a:xfrm>
            <a:off x="10206436" y="5478437"/>
            <a:ext cx="1268524"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New Zealand</a:t>
            </a:r>
          </a:p>
        </p:txBody>
      </p:sp>
      <p:sp>
        <p:nvSpPr>
          <p:cNvPr id="34" name="Text Placeholder 3">
            <a:extLst>
              <a:ext uri="{FF2B5EF4-FFF2-40B4-BE49-F238E27FC236}">
                <a16:creationId xmlns:a16="http://schemas.microsoft.com/office/drawing/2014/main" id="{59140711-021B-43F9-8858-ED9695987D07}"/>
              </a:ext>
            </a:extLst>
          </p:cNvPr>
          <p:cNvSpPr txBox="1">
            <a:spLocks/>
          </p:cNvSpPr>
          <p:nvPr/>
        </p:nvSpPr>
        <p:spPr>
          <a:xfrm>
            <a:off x="8167993" y="2860437"/>
            <a:ext cx="629477"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UK</a:t>
            </a:r>
          </a:p>
        </p:txBody>
      </p:sp>
      <p:sp>
        <p:nvSpPr>
          <p:cNvPr id="35" name="Text Placeholder 3">
            <a:extLst>
              <a:ext uri="{FF2B5EF4-FFF2-40B4-BE49-F238E27FC236}">
                <a16:creationId xmlns:a16="http://schemas.microsoft.com/office/drawing/2014/main" id="{CC62ACD1-C25A-4387-8F37-99485080ADE5}"/>
              </a:ext>
            </a:extLst>
          </p:cNvPr>
          <p:cNvSpPr txBox="1">
            <a:spLocks/>
          </p:cNvSpPr>
          <p:nvPr/>
        </p:nvSpPr>
        <p:spPr>
          <a:xfrm>
            <a:off x="6166633" y="3496018"/>
            <a:ext cx="1099865"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dirty="0">
                <a:latin typeface="Arial" panose="020B0604020202020204" pitchFamily="34" charset="0"/>
                <a:cs typeface="Arial" panose="020B0604020202020204" pitchFamily="34" charset="0"/>
              </a:rPr>
              <a:t>US</a:t>
            </a:r>
          </a:p>
        </p:txBody>
      </p:sp>
      <p:sp>
        <p:nvSpPr>
          <p:cNvPr id="3" name="Title 2">
            <a:extLst>
              <a:ext uri="{FF2B5EF4-FFF2-40B4-BE49-F238E27FC236}">
                <a16:creationId xmlns:a16="http://schemas.microsoft.com/office/drawing/2014/main" id="{FD56C549-6ED0-4F02-A49A-81E55B7241C2}"/>
              </a:ext>
            </a:extLst>
          </p:cNvPr>
          <p:cNvSpPr>
            <a:spLocks noGrp="1"/>
          </p:cNvSpPr>
          <p:nvPr>
            <p:ph type="title"/>
          </p:nvPr>
        </p:nvSpPr>
        <p:spPr/>
        <p:txBody>
          <a:bodyPr/>
          <a:lstStyle/>
          <a:p>
            <a:br>
              <a:rPr lang="en-US" dirty="0"/>
            </a:br>
            <a:br>
              <a:rPr lang="en-US" dirty="0"/>
            </a:br>
            <a:br>
              <a:rPr lang="en-US" dirty="0"/>
            </a:br>
            <a:endParaRPr lang="en-US" dirty="0"/>
          </a:p>
        </p:txBody>
      </p:sp>
      <p:sp>
        <p:nvSpPr>
          <p:cNvPr id="39" name="Title 2">
            <a:extLst>
              <a:ext uri="{FF2B5EF4-FFF2-40B4-BE49-F238E27FC236}">
                <a16:creationId xmlns:a16="http://schemas.microsoft.com/office/drawing/2014/main" id="{ECAAC161-03AF-4667-8099-7EAAD9158440}"/>
              </a:ext>
            </a:extLst>
          </p:cNvPr>
          <p:cNvSpPr txBox="1">
            <a:spLocks/>
          </p:cNvSpPr>
          <p:nvPr/>
        </p:nvSpPr>
        <p:spPr>
          <a:xfrm>
            <a:off x="611181" y="999634"/>
            <a:ext cx="10896600" cy="57162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Survey Method</a:t>
            </a:r>
          </a:p>
        </p:txBody>
      </p:sp>
    </p:spTree>
    <p:extLst>
      <p:ext uri="{BB962C8B-B14F-4D97-AF65-F5344CB8AC3E}">
        <p14:creationId xmlns:p14="http://schemas.microsoft.com/office/powerpoint/2010/main" val="36890631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45520"/>
            <a:ext cx="11245850" cy="462312"/>
          </a:xfrm>
        </p:spPr>
        <p:txBody>
          <a:bodyPr/>
          <a:lstStyle/>
          <a:p>
            <a:pPr algn="l"/>
            <a:r>
              <a:rPr lang="en-US" sz="2800" b="1" dirty="0">
                <a:latin typeface="Arial" panose="020B0604020202020204" pitchFamily="34" charset="0"/>
                <a:cs typeface="Arial" panose="020B0604020202020204" pitchFamily="34" charset="0"/>
              </a:rPr>
              <a:t>Across Countries, Many Gamers Are Willing to Spend Money to Gain a Competitive Advantage, either by Paying a Monthly Fee or Paying for Modification Software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20</a:t>
            </a:fld>
            <a:endParaRPr lang="en-US"/>
          </a:p>
        </p:txBody>
      </p:sp>
      <p:sp>
        <p:nvSpPr>
          <p:cNvPr id="7" name="Rectangle 6">
            <a:extLst>
              <a:ext uri="{FF2B5EF4-FFF2-40B4-BE49-F238E27FC236}">
                <a16:creationId xmlns:a16="http://schemas.microsoft.com/office/drawing/2014/main" id="{380BE2FB-D4B5-FB43-AD16-50404B5AE4DF}"/>
              </a:ext>
            </a:extLst>
          </p:cNvPr>
          <p:cNvSpPr/>
          <p:nvPr/>
        </p:nvSpPr>
        <p:spPr>
          <a:xfrm>
            <a:off x="473074" y="1628552"/>
            <a:ext cx="9556750" cy="307777"/>
          </a:xfrm>
          <a:prstGeom prst="rect">
            <a:avLst/>
          </a:prstGeom>
        </p:spPr>
        <p:txBody>
          <a:bodyPr wrap="square">
            <a:spAutoFit/>
          </a:bodyPr>
          <a:lstStyle/>
          <a:p>
            <a:r>
              <a:rPr lang="en-US" sz="1400" b="1" dirty="0">
                <a:solidFill>
                  <a:schemeClr val="accent1"/>
                </a:solidFill>
                <a:latin typeface="Arial" panose="020B0604020202020204" pitchFamily="34" charset="0"/>
              </a:rPr>
              <a:t>% At Least Somewhat Likely by Country</a:t>
            </a:r>
            <a:endParaRPr lang="en-US" sz="1400" b="1" dirty="0">
              <a:solidFill>
                <a:schemeClr val="accent1"/>
              </a:solidFill>
            </a:endParaRPr>
          </a:p>
        </p:txBody>
      </p:sp>
      <p:grpSp>
        <p:nvGrpSpPr>
          <p:cNvPr id="8" name="Group 7">
            <a:extLst>
              <a:ext uri="{FF2B5EF4-FFF2-40B4-BE49-F238E27FC236}">
                <a16:creationId xmlns:a16="http://schemas.microsoft.com/office/drawing/2014/main" id="{A5E2F4CB-A7B8-D64A-8716-8BC6D7A1CB96}"/>
              </a:ext>
            </a:extLst>
          </p:cNvPr>
          <p:cNvGrpSpPr/>
          <p:nvPr/>
        </p:nvGrpSpPr>
        <p:grpSpPr>
          <a:xfrm>
            <a:off x="3486377" y="2151803"/>
            <a:ext cx="7219723" cy="366583"/>
            <a:chOff x="3809106" y="1827708"/>
            <a:chExt cx="7219723" cy="366583"/>
          </a:xfrm>
        </p:grpSpPr>
        <p:pic>
          <p:nvPicPr>
            <p:cNvPr id="9" name="Picture 8" descr="Logo, icon&#10;&#10;Description automatically generated">
              <a:extLst>
                <a:ext uri="{FF2B5EF4-FFF2-40B4-BE49-F238E27FC236}">
                  <a16:creationId xmlns:a16="http://schemas.microsoft.com/office/drawing/2014/main" id="{651AE6E9-6A90-DE4F-A096-4A0E7F35714E}"/>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10" name="Picture 9" descr="Chart, pie chart&#10;&#10;Description automatically generated">
              <a:extLst>
                <a:ext uri="{FF2B5EF4-FFF2-40B4-BE49-F238E27FC236}">
                  <a16:creationId xmlns:a16="http://schemas.microsoft.com/office/drawing/2014/main" id="{35D4CA2D-18D2-8043-8364-CF1604E63110}"/>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1" name="Picture 10" descr="Shape&#10;&#10;Description automatically generated">
              <a:extLst>
                <a:ext uri="{FF2B5EF4-FFF2-40B4-BE49-F238E27FC236}">
                  <a16:creationId xmlns:a16="http://schemas.microsoft.com/office/drawing/2014/main" id="{024067CB-4698-5D40-8FC7-0DD8DC40A119}"/>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89A711F5-E633-4E48-88A9-634A674E98A9}"/>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13" name="Picture 12" descr="Logo&#10;&#10;Description automatically generated">
              <a:extLst>
                <a:ext uri="{FF2B5EF4-FFF2-40B4-BE49-F238E27FC236}">
                  <a16:creationId xmlns:a16="http://schemas.microsoft.com/office/drawing/2014/main" id="{3CDDBEF8-7493-F447-8BE5-FA74903F1EA1}"/>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14" name="Picture 13" descr="Logo, company name&#10;&#10;Description automatically generated">
              <a:extLst>
                <a:ext uri="{FF2B5EF4-FFF2-40B4-BE49-F238E27FC236}">
                  <a16:creationId xmlns:a16="http://schemas.microsoft.com/office/drawing/2014/main" id="{AAA3E3C0-68E2-8F4F-B900-21F1A40F3573}"/>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8A195E68-8F2E-4B4F-85D6-8646EDD0D7A0}"/>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16" name="Picture 15" descr="Logo, icon, company name&#10;&#10;Description automatically generated">
              <a:extLst>
                <a:ext uri="{FF2B5EF4-FFF2-40B4-BE49-F238E27FC236}">
                  <a16:creationId xmlns:a16="http://schemas.microsoft.com/office/drawing/2014/main" id="{3E297C17-6B3F-1E4B-9880-2FD57962A090}"/>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17" name="Table 16">
            <a:extLst>
              <a:ext uri="{FF2B5EF4-FFF2-40B4-BE49-F238E27FC236}">
                <a16:creationId xmlns:a16="http://schemas.microsoft.com/office/drawing/2014/main" id="{88C77EE0-9517-1249-A577-C5CD946AA5D7}"/>
              </a:ext>
            </a:extLst>
          </p:cNvPr>
          <p:cNvGraphicFramePr>
            <a:graphicFrameLocks noGrp="1"/>
          </p:cNvGraphicFramePr>
          <p:nvPr>
            <p:extLst>
              <p:ext uri="{D42A27DB-BD31-4B8C-83A1-F6EECF244321}">
                <p14:modId xmlns:p14="http://schemas.microsoft.com/office/powerpoint/2010/main" val="138924322"/>
              </p:ext>
            </p:extLst>
          </p:nvPr>
        </p:nvGraphicFramePr>
        <p:xfrm>
          <a:off x="469900" y="2717800"/>
          <a:ext cx="2617702" cy="3352800"/>
        </p:xfrm>
        <a:graphic>
          <a:graphicData uri="http://schemas.openxmlformats.org/drawingml/2006/table">
            <a:tbl>
              <a:tblPr/>
              <a:tblGrid>
                <a:gridCol w="2617702">
                  <a:extLst>
                    <a:ext uri="{9D8B030D-6E8A-4147-A177-3AD203B41FA5}">
                      <a16:colId xmlns:a16="http://schemas.microsoft.com/office/drawing/2014/main" val="1940464283"/>
                    </a:ext>
                  </a:extLst>
                </a:gridCol>
              </a:tblGrid>
              <a:tr h="670560">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Pay an in-game one-off or monthly fee</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670560">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Exploit a loophole or bug in the game</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670560">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Pay for modification software for your game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670560">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Install cheats to my gaming account and/or gaming device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670560">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Pay to take possession of another user's gaming account online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graphicFrame>
        <p:nvGraphicFramePr>
          <p:cNvPr id="18" name="Table 17">
            <a:extLst>
              <a:ext uri="{FF2B5EF4-FFF2-40B4-BE49-F238E27FC236}">
                <a16:creationId xmlns:a16="http://schemas.microsoft.com/office/drawing/2014/main" id="{CC4208D6-FEE8-BD4F-B4C1-70700095B958}"/>
              </a:ext>
            </a:extLst>
          </p:cNvPr>
          <p:cNvGraphicFramePr>
            <a:graphicFrameLocks noGrp="1"/>
          </p:cNvGraphicFramePr>
          <p:nvPr/>
        </p:nvGraphicFramePr>
        <p:xfrm>
          <a:off x="3201469" y="2730500"/>
          <a:ext cx="7827264" cy="3352800"/>
        </p:xfrm>
        <a:graphic>
          <a:graphicData uri="http://schemas.openxmlformats.org/drawingml/2006/table">
            <a:tbl>
              <a:tblPr/>
              <a:tblGrid>
                <a:gridCol w="978408">
                  <a:extLst>
                    <a:ext uri="{9D8B030D-6E8A-4147-A177-3AD203B41FA5}">
                      <a16:colId xmlns:a16="http://schemas.microsoft.com/office/drawing/2014/main" val="3533238887"/>
                    </a:ext>
                  </a:extLst>
                </a:gridCol>
                <a:gridCol w="978408">
                  <a:extLst>
                    <a:ext uri="{9D8B030D-6E8A-4147-A177-3AD203B41FA5}">
                      <a16:colId xmlns:a16="http://schemas.microsoft.com/office/drawing/2014/main" val="881732594"/>
                    </a:ext>
                  </a:extLst>
                </a:gridCol>
                <a:gridCol w="978408">
                  <a:extLst>
                    <a:ext uri="{9D8B030D-6E8A-4147-A177-3AD203B41FA5}">
                      <a16:colId xmlns:a16="http://schemas.microsoft.com/office/drawing/2014/main" val="4245777136"/>
                    </a:ext>
                  </a:extLst>
                </a:gridCol>
                <a:gridCol w="978408">
                  <a:extLst>
                    <a:ext uri="{9D8B030D-6E8A-4147-A177-3AD203B41FA5}">
                      <a16:colId xmlns:a16="http://schemas.microsoft.com/office/drawing/2014/main" val="4239304975"/>
                    </a:ext>
                  </a:extLst>
                </a:gridCol>
                <a:gridCol w="978408">
                  <a:extLst>
                    <a:ext uri="{9D8B030D-6E8A-4147-A177-3AD203B41FA5}">
                      <a16:colId xmlns:a16="http://schemas.microsoft.com/office/drawing/2014/main" val="2077805115"/>
                    </a:ext>
                  </a:extLst>
                </a:gridCol>
                <a:gridCol w="978408">
                  <a:extLst>
                    <a:ext uri="{9D8B030D-6E8A-4147-A177-3AD203B41FA5}">
                      <a16:colId xmlns:a16="http://schemas.microsoft.com/office/drawing/2014/main" val="1301925113"/>
                    </a:ext>
                  </a:extLst>
                </a:gridCol>
                <a:gridCol w="978408">
                  <a:extLst>
                    <a:ext uri="{9D8B030D-6E8A-4147-A177-3AD203B41FA5}">
                      <a16:colId xmlns:a16="http://schemas.microsoft.com/office/drawing/2014/main" val="707401962"/>
                    </a:ext>
                  </a:extLst>
                </a:gridCol>
                <a:gridCol w="978408">
                  <a:extLst>
                    <a:ext uri="{9D8B030D-6E8A-4147-A177-3AD203B41FA5}">
                      <a16:colId xmlns:a16="http://schemas.microsoft.com/office/drawing/2014/main" val="1940464283"/>
                    </a:ext>
                  </a:extLst>
                </a:gridCol>
              </a:tblGrid>
              <a:tr h="670560">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31%</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64%</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40%</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32%</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43%</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670560">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43%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670560">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17%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670560">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670560">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15%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19%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35%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pic>
        <p:nvPicPr>
          <p:cNvPr id="21" name="Picture 20" descr="Icon&#10;&#10;Description automatically generated">
            <a:extLst>
              <a:ext uri="{FF2B5EF4-FFF2-40B4-BE49-F238E27FC236}">
                <a16:creationId xmlns:a16="http://schemas.microsoft.com/office/drawing/2014/main" id="{A9814313-049C-BC4C-A70B-9003DD5E395E}"/>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a:off x="10948744" y="5341635"/>
            <a:ext cx="1114933" cy="1114933"/>
          </a:xfrm>
          <a:prstGeom prst="rect">
            <a:avLst/>
          </a:prstGeom>
        </p:spPr>
      </p:pic>
    </p:spTree>
    <p:extLst>
      <p:ext uri="{BB962C8B-B14F-4D97-AF65-F5344CB8AC3E}">
        <p14:creationId xmlns:p14="http://schemas.microsoft.com/office/powerpoint/2010/main" val="34057496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B0C6B0D-73DB-6548-B565-828984485A00}"/>
              </a:ext>
            </a:extLst>
          </p:cNvPr>
          <p:cNvPicPr>
            <a:picLocks noChangeAspect="1" noChangeArrowheads="1"/>
          </p:cNvPicPr>
          <p:nvPr/>
        </p:nvPicPr>
        <p:blipFill>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176013" y="1618475"/>
            <a:ext cx="9810206" cy="4572968"/>
          </a:xfrm>
          <a:prstGeom prst="rect">
            <a:avLst/>
          </a:prstGeom>
          <a:noFill/>
          <a:ln>
            <a:noFill/>
          </a:ln>
          <a:effectLst>
            <a:outerShdw blurRad="50800" dist="50800" dir="5400000" algn="ctr" rotWithShape="0">
              <a:srgbClr val="000000">
                <a:alpha val="0"/>
              </a:srgbClr>
            </a:outerShdw>
          </a:effectLst>
          <a:extLst>
            <a:ext uri="{909E8E84-426E-40dd-AFC4-6F175D3DCCD1}">
              <a14:hiddenFill xmlns="" xmlns:a14="http://schemas.microsoft.com/office/drawing/2010/main">
                <a:solidFill>
                  <a:srgbClr val="FFFFFF">
                    <a:alpha val="29999"/>
                  </a:srgbClr>
                </a:solidFill>
              </a14:hiddenFill>
            </a:ext>
            <a:ext uri="{91240B29-F687-4f45-9708-019B960494DF}">
              <a14:hiddenLine xmlns="" xmlns:a14="http://schemas.microsoft.com/office/drawing/2010/main" w="12700" cap="flat">
                <a:solidFill>
                  <a:srgbClr val="000000">
                    <a:alpha val="29999"/>
                  </a:srgbClr>
                </a:solidFill>
                <a:miter lim="800000"/>
                <a:headEnd/>
                <a:tailEnd/>
              </a14:hiddenLine>
            </a:ext>
          </a:extLst>
        </p:spPr>
      </p:pic>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33328" y="493096"/>
            <a:ext cx="11245850" cy="462312"/>
          </a:xfrm>
        </p:spPr>
        <p:txBody>
          <a:bodyPr/>
          <a:lstStyle/>
          <a:p>
            <a:pPr algn="l"/>
            <a:r>
              <a:rPr lang="en-US" sz="2800" b="1" dirty="0">
                <a:latin typeface="Arial" panose="020B0604020202020204" pitchFamily="34" charset="0"/>
                <a:cs typeface="Arial" panose="020B0604020202020204" pitchFamily="34" charset="0"/>
              </a:rPr>
              <a:t>Further, Some Gamers Across the World Say They Would Hack Into Someone Else’s Account to Gain an Advantage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21</a:t>
            </a:fld>
            <a:endParaRPr lang="en-US"/>
          </a:p>
        </p:txBody>
      </p:sp>
      <p:sp>
        <p:nvSpPr>
          <p:cNvPr id="7" name="Rectangle 6">
            <a:extLst>
              <a:ext uri="{FF2B5EF4-FFF2-40B4-BE49-F238E27FC236}">
                <a16:creationId xmlns:a16="http://schemas.microsoft.com/office/drawing/2014/main" id="{477D7341-A887-D64C-A149-8A8EE5804AE1}"/>
              </a:ext>
            </a:extLst>
          </p:cNvPr>
          <p:cNvSpPr/>
          <p:nvPr/>
        </p:nvSpPr>
        <p:spPr>
          <a:xfrm>
            <a:off x="445730" y="1594078"/>
            <a:ext cx="9556750" cy="307777"/>
          </a:xfrm>
          <a:prstGeom prst="rect">
            <a:avLst/>
          </a:prstGeom>
        </p:spPr>
        <p:txBody>
          <a:bodyPr wrap="square">
            <a:spAutoFit/>
          </a:bodyPr>
          <a:lstStyle/>
          <a:p>
            <a:r>
              <a:rPr lang="en-US" sz="1400" b="1" dirty="0">
                <a:solidFill>
                  <a:schemeClr val="accent1"/>
                </a:solidFill>
                <a:latin typeface="Arial" panose="020B0604020202020204" pitchFamily="34" charset="0"/>
              </a:rPr>
              <a:t>% At Least Somewhat Likely by Country</a:t>
            </a:r>
            <a:endParaRPr lang="en-US" sz="1400" b="1" dirty="0">
              <a:solidFill>
                <a:schemeClr val="accent1"/>
              </a:solidFill>
            </a:endParaRPr>
          </a:p>
        </p:txBody>
      </p:sp>
      <p:grpSp>
        <p:nvGrpSpPr>
          <p:cNvPr id="27" name="Group 26">
            <a:extLst>
              <a:ext uri="{FF2B5EF4-FFF2-40B4-BE49-F238E27FC236}">
                <a16:creationId xmlns:a16="http://schemas.microsoft.com/office/drawing/2014/main" id="{62B0DA82-FED6-5F45-BD60-2E9199CCBE16}"/>
              </a:ext>
            </a:extLst>
          </p:cNvPr>
          <p:cNvGrpSpPr/>
          <p:nvPr/>
        </p:nvGrpSpPr>
        <p:grpSpPr>
          <a:xfrm>
            <a:off x="2722028" y="3072131"/>
            <a:ext cx="1736583" cy="687317"/>
            <a:chOff x="2722028" y="3072131"/>
            <a:chExt cx="1736583" cy="687317"/>
          </a:xfrm>
        </p:grpSpPr>
        <p:cxnSp>
          <p:nvCxnSpPr>
            <p:cNvPr id="18" name="Straight Connector 17">
              <a:extLst>
                <a:ext uri="{FF2B5EF4-FFF2-40B4-BE49-F238E27FC236}">
                  <a16:creationId xmlns:a16="http://schemas.microsoft.com/office/drawing/2014/main" id="{0BD56FB9-69F1-3448-83B9-02DB901DF189}"/>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with medium confidence">
              <a:extLst>
                <a:ext uri="{FF2B5EF4-FFF2-40B4-BE49-F238E27FC236}">
                  <a16:creationId xmlns:a16="http://schemas.microsoft.com/office/drawing/2014/main" id="{DE2A0871-21E9-2548-8534-76A6F22B13EA}"/>
                </a:ext>
              </a:extLst>
            </p:cNvPr>
            <p:cNvPicPr>
              <a:picLocks noChangeAspect="1"/>
            </p:cNvPicPr>
            <p:nvPr/>
          </p:nvPicPr>
          <p:blipFill>
            <a:blip r:embed="rId4"/>
            <a:stretch>
              <a:fillRect/>
            </a:stretch>
          </p:blipFill>
          <p:spPr>
            <a:xfrm>
              <a:off x="3407028" y="3305989"/>
              <a:ext cx="366583" cy="365296"/>
            </a:xfrm>
            <a:prstGeom prst="rect">
              <a:avLst/>
            </a:prstGeom>
          </p:spPr>
        </p:pic>
        <p:pic>
          <p:nvPicPr>
            <p:cNvPr id="22" name="Picture 21" descr="Icon&#10;&#10;Description automatically generated">
              <a:extLst>
                <a:ext uri="{FF2B5EF4-FFF2-40B4-BE49-F238E27FC236}">
                  <a16:creationId xmlns:a16="http://schemas.microsoft.com/office/drawing/2014/main" id="{C4127BED-686A-3E41-8037-3F094BB4A213}"/>
                </a:ext>
              </a:extLst>
            </p:cNvPr>
            <p:cNvPicPr>
              <a:picLocks noChangeAspect="1"/>
            </p:cNvPicPr>
            <p:nvPr/>
          </p:nvPicPr>
          <p:blipFill>
            <a:blip r:embed="rId5"/>
            <a:stretch>
              <a:fillRect/>
            </a:stretch>
          </p:blipFill>
          <p:spPr>
            <a:xfrm>
              <a:off x="2939365" y="3072131"/>
              <a:ext cx="271413" cy="366584"/>
            </a:xfrm>
            <a:prstGeom prst="rect">
              <a:avLst/>
            </a:prstGeom>
          </p:spPr>
        </p:pic>
        <p:sp>
          <p:nvSpPr>
            <p:cNvPr id="23" name="Text Placeholder 3">
              <a:extLst>
                <a:ext uri="{FF2B5EF4-FFF2-40B4-BE49-F238E27FC236}">
                  <a16:creationId xmlns:a16="http://schemas.microsoft.com/office/drawing/2014/main" id="{97C7B21B-0922-9E43-A8FD-F0E6792E5BDC}"/>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dirty="0">
                  <a:solidFill>
                    <a:schemeClr val="tx2"/>
                  </a:solidFill>
                  <a:latin typeface="Arial" panose="020B0604020202020204" pitchFamily="34" charset="0"/>
                  <a:cs typeface="Arial" panose="020B0604020202020204" pitchFamily="34" charset="0"/>
                </a:rPr>
                <a:t>35%</a:t>
              </a:r>
            </a:p>
          </p:txBody>
        </p:sp>
        <p:sp>
          <p:nvSpPr>
            <p:cNvPr id="24" name="Text Placeholder 3">
              <a:extLst>
                <a:ext uri="{FF2B5EF4-FFF2-40B4-BE49-F238E27FC236}">
                  <a16:creationId xmlns:a16="http://schemas.microsoft.com/office/drawing/2014/main" id="{3F21198C-4332-E34D-9855-60E77EE8ED53}"/>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34%</a:t>
              </a:r>
            </a:p>
          </p:txBody>
        </p:sp>
      </p:grpSp>
      <p:grpSp>
        <p:nvGrpSpPr>
          <p:cNvPr id="28" name="Group 27">
            <a:extLst>
              <a:ext uri="{FF2B5EF4-FFF2-40B4-BE49-F238E27FC236}">
                <a16:creationId xmlns:a16="http://schemas.microsoft.com/office/drawing/2014/main" id="{689D1AE8-2E43-C848-87F9-EB9EF73B8EB5}"/>
              </a:ext>
            </a:extLst>
          </p:cNvPr>
          <p:cNvGrpSpPr/>
          <p:nvPr/>
        </p:nvGrpSpPr>
        <p:grpSpPr>
          <a:xfrm>
            <a:off x="6359885" y="2808940"/>
            <a:ext cx="1736583" cy="687317"/>
            <a:chOff x="2722028" y="3072131"/>
            <a:chExt cx="1736583" cy="687317"/>
          </a:xfrm>
        </p:grpSpPr>
        <p:cxnSp>
          <p:nvCxnSpPr>
            <p:cNvPr id="29" name="Straight Connector 28">
              <a:extLst>
                <a:ext uri="{FF2B5EF4-FFF2-40B4-BE49-F238E27FC236}">
                  <a16:creationId xmlns:a16="http://schemas.microsoft.com/office/drawing/2014/main" id="{AEDEE198-882B-8044-9E0E-ED070E2F4A69}"/>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2" name="Picture 31" descr="Icon&#10;&#10;Description automatically generated">
              <a:extLst>
                <a:ext uri="{FF2B5EF4-FFF2-40B4-BE49-F238E27FC236}">
                  <a16:creationId xmlns:a16="http://schemas.microsoft.com/office/drawing/2014/main" id="{97B9E64F-10E7-9B41-826D-2BFD25E9BA9A}"/>
                </a:ext>
              </a:extLst>
            </p:cNvPr>
            <p:cNvPicPr>
              <a:picLocks noChangeAspect="1"/>
            </p:cNvPicPr>
            <p:nvPr/>
          </p:nvPicPr>
          <p:blipFill>
            <a:blip r:embed="rId5"/>
            <a:stretch>
              <a:fillRect/>
            </a:stretch>
          </p:blipFill>
          <p:spPr>
            <a:xfrm>
              <a:off x="2939365" y="3072131"/>
              <a:ext cx="271413" cy="366584"/>
            </a:xfrm>
            <a:prstGeom prst="rect">
              <a:avLst/>
            </a:prstGeom>
          </p:spPr>
        </p:pic>
        <p:sp>
          <p:nvSpPr>
            <p:cNvPr id="33" name="Text Placeholder 3">
              <a:extLst>
                <a:ext uri="{FF2B5EF4-FFF2-40B4-BE49-F238E27FC236}">
                  <a16:creationId xmlns:a16="http://schemas.microsoft.com/office/drawing/2014/main" id="{61006560-16A7-FD42-81F9-D5680DF9A245}"/>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27%</a:t>
              </a:r>
            </a:p>
          </p:txBody>
        </p:sp>
        <p:sp>
          <p:nvSpPr>
            <p:cNvPr id="34" name="Text Placeholder 3">
              <a:extLst>
                <a:ext uri="{FF2B5EF4-FFF2-40B4-BE49-F238E27FC236}">
                  <a16:creationId xmlns:a16="http://schemas.microsoft.com/office/drawing/2014/main" id="{B9A58777-FEEE-7542-B158-57A27322B1F6}"/>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25%</a:t>
              </a:r>
            </a:p>
          </p:txBody>
        </p:sp>
      </p:grpSp>
      <p:grpSp>
        <p:nvGrpSpPr>
          <p:cNvPr id="35" name="Group 34">
            <a:extLst>
              <a:ext uri="{FF2B5EF4-FFF2-40B4-BE49-F238E27FC236}">
                <a16:creationId xmlns:a16="http://schemas.microsoft.com/office/drawing/2014/main" id="{3D5FF15C-FE69-3143-9C2E-0F6E9C79C47E}"/>
              </a:ext>
            </a:extLst>
          </p:cNvPr>
          <p:cNvGrpSpPr/>
          <p:nvPr/>
        </p:nvGrpSpPr>
        <p:grpSpPr>
          <a:xfrm>
            <a:off x="4708423" y="2312505"/>
            <a:ext cx="1736583" cy="687317"/>
            <a:chOff x="2722028" y="3072131"/>
            <a:chExt cx="1736583" cy="687317"/>
          </a:xfrm>
        </p:grpSpPr>
        <p:cxnSp>
          <p:nvCxnSpPr>
            <p:cNvPr id="36" name="Straight Connector 35">
              <a:extLst>
                <a:ext uri="{FF2B5EF4-FFF2-40B4-BE49-F238E27FC236}">
                  <a16:creationId xmlns:a16="http://schemas.microsoft.com/office/drawing/2014/main" id="{12959539-B80A-0548-910B-6A558BD6FFF8}"/>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5541492C-1A55-4243-BCD1-E6F501DF8F0B}"/>
                </a:ext>
              </a:extLst>
            </p:cNvPr>
            <p:cNvPicPr>
              <a:picLocks noChangeAspect="1"/>
            </p:cNvPicPr>
            <p:nvPr/>
          </p:nvPicPr>
          <p:blipFill>
            <a:blip r:embed="rId5"/>
            <a:stretch>
              <a:fillRect/>
            </a:stretch>
          </p:blipFill>
          <p:spPr>
            <a:xfrm>
              <a:off x="2939365" y="3072131"/>
              <a:ext cx="271413" cy="366584"/>
            </a:xfrm>
            <a:prstGeom prst="rect">
              <a:avLst/>
            </a:prstGeom>
          </p:spPr>
        </p:pic>
        <p:sp>
          <p:nvSpPr>
            <p:cNvPr id="40" name="Text Placeholder 3">
              <a:extLst>
                <a:ext uri="{FF2B5EF4-FFF2-40B4-BE49-F238E27FC236}">
                  <a16:creationId xmlns:a16="http://schemas.microsoft.com/office/drawing/2014/main" id="{8D51599F-2CA2-1248-95C5-6B2B4446AD04}"/>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29%</a:t>
              </a:r>
            </a:p>
          </p:txBody>
        </p:sp>
        <p:sp>
          <p:nvSpPr>
            <p:cNvPr id="41" name="Text Placeholder 3">
              <a:extLst>
                <a:ext uri="{FF2B5EF4-FFF2-40B4-BE49-F238E27FC236}">
                  <a16:creationId xmlns:a16="http://schemas.microsoft.com/office/drawing/2014/main" id="{B04EDD04-3E99-B14E-A4A1-EF5E17AEF9C3}"/>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28%</a:t>
              </a:r>
            </a:p>
          </p:txBody>
        </p:sp>
      </p:grpSp>
      <p:grpSp>
        <p:nvGrpSpPr>
          <p:cNvPr id="42" name="Group 41">
            <a:extLst>
              <a:ext uri="{FF2B5EF4-FFF2-40B4-BE49-F238E27FC236}">
                <a16:creationId xmlns:a16="http://schemas.microsoft.com/office/drawing/2014/main" id="{2F8F2BD5-C77E-274A-ADC5-21202ABAC4CD}"/>
              </a:ext>
            </a:extLst>
          </p:cNvPr>
          <p:cNvGrpSpPr/>
          <p:nvPr/>
        </p:nvGrpSpPr>
        <p:grpSpPr>
          <a:xfrm>
            <a:off x="4718797" y="3174097"/>
            <a:ext cx="1736583" cy="687317"/>
            <a:chOff x="2722028" y="3072131"/>
            <a:chExt cx="1736583" cy="687317"/>
          </a:xfrm>
        </p:grpSpPr>
        <p:cxnSp>
          <p:nvCxnSpPr>
            <p:cNvPr id="43" name="Straight Connector 42">
              <a:extLst>
                <a:ext uri="{FF2B5EF4-FFF2-40B4-BE49-F238E27FC236}">
                  <a16:creationId xmlns:a16="http://schemas.microsoft.com/office/drawing/2014/main" id="{533A18FF-D170-F745-960E-61AAD0171F35}"/>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6" name="Picture 45" descr="Icon&#10;&#10;Description automatically generated">
              <a:extLst>
                <a:ext uri="{FF2B5EF4-FFF2-40B4-BE49-F238E27FC236}">
                  <a16:creationId xmlns:a16="http://schemas.microsoft.com/office/drawing/2014/main" id="{4E97629F-FE52-FA4E-9EA0-5311C5224F76}"/>
                </a:ext>
              </a:extLst>
            </p:cNvPr>
            <p:cNvPicPr>
              <a:picLocks noChangeAspect="1"/>
            </p:cNvPicPr>
            <p:nvPr/>
          </p:nvPicPr>
          <p:blipFill>
            <a:blip r:embed="rId5"/>
            <a:stretch>
              <a:fillRect/>
            </a:stretch>
          </p:blipFill>
          <p:spPr>
            <a:xfrm>
              <a:off x="2939365" y="3072131"/>
              <a:ext cx="271413" cy="366584"/>
            </a:xfrm>
            <a:prstGeom prst="rect">
              <a:avLst/>
            </a:prstGeom>
          </p:spPr>
        </p:pic>
        <p:sp>
          <p:nvSpPr>
            <p:cNvPr id="47" name="Text Placeholder 3">
              <a:extLst>
                <a:ext uri="{FF2B5EF4-FFF2-40B4-BE49-F238E27FC236}">
                  <a16:creationId xmlns:a16="http://schemas.microsoft.com/office/drawing/2014/main" id="{0BAC0F45-4623-2844-9F3C-5EA9BBAF86CE}"/>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25%</a:t>
              </a:r>
            </a:p>
          </p:txBody>
        </p:sp>
        <p:sp>
          <p:nvSpPr>
            <p:cNvPr id="48" name="Text Placeholder 3">
              <a:extLst>
                <a:ext uri="{FF2B5EF4-FFF2-40B4-BE49-F238E27FC236}">
                  <a16:creationId xmlns:a16="http://schemas.microsoft.com/office/drawing/2014/main" id="{115CD153-FE26-B247-9C2A-867376AAE3FB}"/>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21%</a:t>
              </a:r>
            </a:p>
          </p:txBody>
        </p:sp>
      </p:grpSp>
      <p:grpSp>
        <p:nvGrpSpPr>
          <p:cNvPr id="49" name="Group 48">
            <a:extLst>
              <a:ext uri="{FF2B5EF4-FFF2-40B4-BE49-F238E27FC236}">
                <a16:creationId xmlns:a16="http://schemas.microsoft.com/office/drawing/2014/main" id="{99800C90-C98A-B144-9CEA-713E249294C2}"/>
              </a:ext>
            </a:extLst>
          </p:cNvPr>
          <p:cNvGrpSpPr/>
          <p:nvPr/>
        </p:nvGrpSpPr>
        <p:grpSpPr>
          <a:xfrm>
            <a:off x="6844216" y="3795934"/>
            <a:ext cx="1736583" cy="687317"/>
            <a:chOff x="2722028" y="3072131"/>
            <a:chExt cx="1736583" cy="687317"/>
          </a:xfrm>
        </p:grpSpPr>
        <p:cxnSp>
          <p:nvCxnSpPr>
            <p:cNvPr id="50" name="Straight Connector 49">
              <a:extLst>
                <a:ext uri="{FF2B5EF4-FFF2-40B4-BE49-F238E27FC236}">
                  <a16:creationId xmlns:a16="http://schemas.microsoft.com/office/drawing/2014/main" id="{E22B61B4-0267-2242-AD04-F7F7B079BC69}"/>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53" name="Picture 52" descr="Icon&#10;&#10;Description automatically generated">
              <a:extLst>
                <a:ext uri="{FF2B5EF4-FFF2-40B4-BE49-F238E27FC236}">
                  <a16:creationId xmlns:a16="http://schemas.microsoft.com/office/drawing/2014/main" id="{98C3AA4D-0421-5541-97B4-4708F04DB2A9}"/>
                </a:ext>
              </a:extLst>
            </p:cNvPr>
            <p:cNvPicPr>
              <a:picLocks noChangeAspect="1"/>
            </p:cNvPicPr>
            <p:nvPr/>
          </p:nvPicPr>
          <p:blipFill>
            <a:blip r:embed="rId5"/>
            <a:stretch>
              <a:fillRect/>
            </a:stretch>
          </p:blipFill>
          <p:spPr>
            <a:xfrm>
              <a:off x="2939365" y="3072131"/>
              <a:ext cx="271413" cy="366584"/>
            </a:xfrm>
            <a:prstGeom prst="rect">
              <a:avLst/>
            </a:prstGeom>
          </p:spPr>
        </p:pic>
        <p:sp>
          <p:nvSpPr>
            <p:cNvPr id="54" name="Text Placeholder 3">
              <a:extLst>
                <a:ext uri="{FF2B5EF4-FFF2-40B4-BE49-F238E27FC236}">
                  <a16:creationId xmlns:a16="http://schemas.microsoft.com/office/drawing/2014/main" id="{444C027A-E8E7-444D-A86D-4F18D75D1676}"/>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39%</a:t>
              </a:r>
            </a:p>
          </p:txBody>
        </p:sp>
        <p:sp>
          <p:nvSpPr>
            <p:cNvPr id="55" name="Text Placeholder 3">
              <a:extLst>
                <a:ext uri="{FF2B5EF4-FFF2-40B4-BE49-F238E27FC236}">
                  <a16:creationId xmlns:a16="http://schemas.microsoft.com/office/drawing/2014/main" id="{F81E2FA5-3993-5845-9BC9-27EB24D724C6}"/>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42%</a:t>
              </a:r>
            </a:p>
          </p:txBody>
        </p:sp>
      </p:grpSp>
      <p:grpSp>
        <p:nvGrpSpPr>
          <p:cNvPr id="56" name="Group 55">
            <a:extLst>
              <a:ext uri="{FF2B5EF4-FFF2-40B4-BE49-F238E27FC236}">
                <a16:creationId xmlns:a16="http://schemas.microsoft.com/office/drawing/2014/main" id="{4ADEB018-FEA9-594D-AD12-32B79031E49C}"/>
              </a:ext>
            </a:extLst>
          </p:cNvPr>
          <p:cNvGrpSpPr/>
          <p:nvPr/>
        </p:nvGrpSpPr>
        <p:grpSpPr>
          <a:xfrm>
            <a:off x="8979283" y="2902048"/>
            <a:ext cx="1736583" cy="687317"/>
            <a:chOff x="2722028" y="3072131"/>
            <a:chExt cx="1736583" cy="687317"/>
          </a:xfrm>
        </p:grpSpPr>
        <p:cxnSp>
          <p:nvCxnSpPr>
            <p:cNvPr id="57" name="Straight Connector 56">
              <a:extLst>
                <a:ext uri="{FF2B5EF4-FFF2-40B4-BE49-F238E27FC236}">
                  <a16:creationId xmlns:a16="http://schemas.microsoft.com/office/drawing/2014/main" id="{7F996E6B-E502-AC4B-8228-20A3312B8FC0}"/>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0" name="Picture 59" descr="Icon&#10;&#10;Description automatically generated">
              <a:extLst>
                <a:ext uri="{FF2B5EF4-FFF2-40B4-BE49-F238E27FC236}">
                  <a16:creationId xmlns:a16="http://schemas.microsoft.com/office/drawing/2014/main" id="{3897E8C3-16B3-D04E-B97C-06AF7C81A55A}"/>
                </a:ext>
              </a:extLst>
            </p:cNvPr>
            <p:cNvPicPr>
              <a:picLocks noChangeAspect="1"/>
            </p:cNvPicPr>
            <p:nvPr/>
          </p:nvPicPr>
          <p:blipFill>
            <a:blip r:embed="rId5"/>
            <a:stretch>
              <a:fillRect/>
            </a:stretch>
          </p:blipFill>
          <p:spPr>
            <a:xfrm>
              <a:off x="2939365" y="3072131"/>
              <a:ext cx="271413" cy="366584"/>
            </a:xfrm>
            <a:prstGeom prst="rect">
              <a:avLst/>
            </a:prstGeom>
          </p:spPr>
        </p:pic>
        <p:sp>
          <p:nvSpPr>
            <p:cNvPr id="61" name="Text Placeholder 3">
              <a:extLst>
                <a:ext uri="{FF2B5EF4-FFF2-40B4-BE49-F238E27FC236}">
                  <a16:creationId xmlns:a16="http://schemas.microsoft.com/office/drawing/2014/main" id="{D739F3E1-C17D-074C-BAD7-B223EA468ADF}"/>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17%</a:t>
              </a:r>
            </a:p>
          </p:txBody>
        </p:sp>
        <p:sp>
          <p:nvSpPr>
            <p:cNvPr id="62" name="Text Placeholder 3">
              <a:extLst>
                <a:ext uri="{FF2B5EF4-FFF2-40B4-BE49-F238E27FC236}">
                  <a16:creationId xmlns:a16="http://schemas.microsoft.com/office/drawing/2014/main" id="{2E34F3B1-2A7E-3843-B554-08B40BF5205B}"/>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18%</a:t>
              </a:r>
            </a:p>
          </p:txBody>
        </p:sp>
      </p:grpSp>
      <p:grpSp>
        <p:nvGrpSpPr>
          <p:cNvPr id="63" name="Group 62">
            <a:extLst>
              <a:ext uri="{FF2B5EF4-FFF2-40B4-BE49-F238E27FC236}">
                <a16:creationId xmlns:a16="http://schemas.microsoft.com/office/drawing/2014/main" id="{C976C961-5985-DB4B-8754-DD51C0F69351}"/>
              </a:ext>
            </a:extLst>
          </p:cNvPr>
          <p:cNvGrpSpPr/>
          <p:nvPr/>
        </p:nvGrpSpPr>
        <p:grpSpPr>
          <a:xfrm>
            <a:off x="7958639" y="4631404"/>
            <a:ext cx="1736583" cy="687317"/>
            <a:chOff x="2722028" y="3072131"/>
            <a:chExt cx="1736583" cy="687317"/>
          </a:xfrm>
        </p:grpSpPr>
        <p:cxnSp>
          <p:nvCxnSpPr>
            <p:cNvPr id="64" name="Straight Connector 63">
              <a:extLst>
                <a:ext uri="{FF2B5EF4-FFF2-40B4-BE49-F238E27FC236}">
                  <a16:creationId xmlns:a16="http://schemas.microsoft.com/office/drawing/2014/main" id="{212CDB5A-0AA0-0641-B570-FB95EEFA22AA}"/>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7" name="Picture 66" descr="Icon&#10;&#10;Description automatically generated">
              <a:extLst>
                <a:ext uri="{FF2B5EF4-FFF2-40B4-BE49-F238E27FC236}">
                  <a16:creationId xmlns:a16="http://schemas.microsoft.com/office/drawing/2014/main" id="{5067C4D0-3781-FB40-B1E6-B3BDCFC375DD}"/>
                </a:ext>
              </a:extLst>
            </p:cNvPr>
            <p:cNvPicPr>
              <a:picLocks noChangeAspect="1"/>
            </p:cNvPicPr>
            <p:nvPr/>
          </p:nvPicPr>
          <p:blipFill>
            <a:blip r:embed="rId5"/>
            <a:stretch>
              <a:fillRect/>
            </a:stretch>
          </p:blipFill>
          <p:spPr>
            <a:xfrm>
              <a:off x="2939365" y="3072131"/>
              <a:ext cx="271413" cy="366584"/>
            </a:xfrm>
            <a:prstGeom prst="rect">
              <a:avLst/>
            </a:prstGeom>
          </p:spPr>
        </p:pic>
        <p:sp>
          <p:nvSpPr>
            <p:cNvPr id="68" name="Text Placeholder 3">
              <a:extLst>
                <a:ext uri="{FF2B5EF4-FFF2-40B4-BE49-F238E27FC236}">
                  <a16:creationId xmlns:a16="http://schemas.microsoft.com/office/drawing/2014/main" id="{DC4D5658-CE79-6943-A90F-AAACF65846BC}"/>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29%</a:t>
              </a:r>
            </a:p>
          </p:txBody>
        </p:sp>
        <p:sp>
          <p:nvSpPr>
            <p:cNvPr id="69" name="Text Placeholder 3">
              <a:extLst>
                <a:ext uri="{FF2B5EF4-FFF2-40B4-BE49-F238E27FC236}">
                  <a16:creationId xmlns:a16="http://schemas.microsoft.com/office/drawing/2014/main" id="{D4D80F6B-7589-0A4A-813C-1C6109178D50}"/>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28%</a:t>
              </a:r>
            </a:p>
          </p:txBody>
        </p:sp>
      </p:grpSp>
      <p:sp>
        <p:nvSpPr>
          <p:cNvPr id="70" name="TextBox 69">
            <a:extLst>
              <a:ext uri="{FF2B5EF4-FFF2-40B4-BE49-F238E27FC236}">
                <a16:creationId xmlns:a16="http://schemas.microsoft.com/office/drawing/2014/main" id="{2B32C71D-CD0C-CF4D-94A6-3F5EEEEFDC36}"/>
              </a:ext>
            </a:extLst>
          </p:cNvPr>
          <p:cNvSpPr txBox="1"/>
          <p:nvPr/>
        </p:nvSpPr>
        <p:spPr>
          <a:xfrm>
            <a:off x="1287913" y="4782749"/>
            <a:ext cx="19135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200" dirty="0">
                <a:solidFill>
                  <a:srgbClr val="404040"/>
                </a:solidFill>
                <a:latin typeface="Arial" panose="020B0604020202020204" pitchFamily="34" charset="0"/>
                <a:cs typeface="Arial" panose="020B0604020202020204" pitchFamily="34" charset="0"/>
              </a:rPr>
              <a:t>Hack into the gaming account of a random player</a:t>
            </a:r>
          </a:p>
        </p:txBody>
      </p:sp>
      <p:sp>
        <p:nvSpPr>
          <p:cNvPr id="71" name="TextBox 70">
            <a:extLst>
              <a:ext uri="{FF2B5EF4-FFF2-40B4-BE49-F238E27FC236}">
                <a16:creationId xmlns:a16="http://schemas.microsoft.com/office/drawing/2014/main" id="{ECC70909-D66B-6742-B48E-4C7C0E54B968}"/>
              </a:ext>
            </a:extLst>
          </p:cNvPr>
          <p:cNvSpPr txBox="1"/>
          <p:nvPr/>
        </p:nvSpPr>
        <p:spPr>
          <a:xfrm>
            <a:off x="1267347" y="5697100"/>
            <a:ext cx="29692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200" dirty="0">
                <a:solidFill>
                  <a:srgbClr val="404040"/>
                </a:solidFill>
                <a:latin typeface="Arial" panose="020B0604020202020204" pitchFamily="34" charset="0"/>
                <a:cs typeface="Arial" panose="020B0604020202020204" pitchFamily="34" charset="0"/>
              </a:rPr>
              <a:t>Hack into the gaming account of a friend, family member, or romantic partner</a:t>
            </a:r>
          </a:p>
        </p:txBody>
      </p:sp>
      <p:pic>
        <p:nvPicPr>
          <p:cNvPr id="73" name="Picture 72" descr="Icon&#10;&#10;Description automatically generated">
            <a:extLst>
              <a:ext uri="{FF2B5EF4-FFF2-40B4-BE49-F238E27FC236}">
                <a16:creationId xmlns:a16="http://schemas.microsoft.com/office/drawing/2014/main" id="{56F78407-0824-4D4E-A3AE-E12898F6CB87}"/>
              </a:ext>
            </a:extLst>
          </p:cNvPr>
          <p:cNvPicPr>
            <a:picLocks noChangeAspect="1"/>
          </p:cNvPicPr>
          <p:nvPr/>
        </p:nvPicPr>
        <p:blipFill>
          <a:blip r:embed="rId5"/>
          <a:stretch>
            <a:fillRect/>
          </a:stretch>
        </p:blipFill>
        <p:spPr>
          <a:xfrm>
            <a:off x="482761" y="4384059"/>
            <a:ext cx="568631" cy="768022"/>
          </a:xfrm>
          <a:prstGeom prst="rect">
            <a:avLst/>
          </a:prstGeom>
        </p:spPr>
      </p:pic>
      <p:pic>
        <p:nvPicPr>
          <p:cNvPr id="14" name="Picture 13" descr="Logo, company name&#10;&#10;Description automatically generated">
            <a:extLst>
              <a:ext uri="{FF2B5EF4-FFF2-40B4-BE49-F238E27FC236}">
                <a16:creationId xmlns:a16="http://schemas.microsoft.com/office/drawing/2014/main" id="{0BA2E1C5-A8BD-8741-8F7E-567338398923}"/>
              </a:ext>
            </a:extLst>
          </p:cNvPr>
          <p:cNvPicPr>
            <a:picLocks noChangeAspect="1"/>
          </p:cNvPicPr>
          <p:nvPr/>
        </p:nvPicPr>
        <p:blipFill>
          <a:blip r:embed="rId6"/>
          <a:stretch>
            <a:fillRect/>
          </a:stretch>
        </p:blipFill>
        <p:spPr>
          <a:xfrm>
            <a:off x="5382602" y="2532482"/>
            <a:ext cx="366583" cy="365296"/>
          </a:xfrm>
          <a:prstGeom prst="rect">
            <a:avLst/>
          </a:prstGeom>
        </p:spPr>
      </p:pic>
      <p:pic>
        <p:nvPicPr>
          <p:cNvPr id="10" name="Picture 9" descr="Chart, pie chart&#10;&#10;Description automatically generated">
            <a:extLst>
              <a:ext uri="{FF2B5EF4-FFF2-40B4-BE49-F238E27FC236}">
                <a16:creationId xmlns:a16="http://schemas.microsoft.com/office/drawing/2014/main" id="{8CA7F440-5E2F-FE4C-A1E5-8297B310F46E}"/>
              </a:ext>
            </a:extLst>
          </p:cNvPr>
          <p:cNvPicPr>
            <a:picLocks noChangeAspect="1"/>
          </p:cNvPicPr>
          <p:nvPr/>
        </p:nvPicPr>
        <p:blipFill>
          <a:blip r:embed="rId7"/>
          <a:stretch>
            <a:fillRect/>
          </a:stretch>
        </p:blipFill>
        <p:spPr>
          <a:xfrm>
            <a:off x="5399955" y="3407403"/>
            <a:ext cx="366583" cy="366583"/>
          </a:xfrm>
          <a:prstGeom prst="rect">
            <a:avLst/>
          </a:prstGeom>
        </p:spPr>
      </p:pic>
      <p:pic>
        <p:nvPicPr>
          <p:cNvPr id="11" name="Picture 10" descr="Shape&#10;&#10;Description automatically generated">
            <a:extLst>
              <a:ext uri="{FF2B5EF4-FFF2-40B4-BE49-F238E27FC236}">
                <a16:creationId xmlns:a16="http://schemas.microsoft.com/office/drawing/2014/main" id="{534328AA-4506-D04C-8F63-4A140B8DA0BE}"/>
              </a:ext>
            </a:extLst>
          </p:cNvPr>
          <p:cNvPicPr>
            <a:picLocks noChangeAspect="1"/>
          </p:cNvPicPr>
          <p:nvPr/>
        </p:nvPicPr>
        <p:blipFill>
          <a:blip r:embed="rId8"/>
          <a:stretch>
            <a:fillRect/>
          </a:stretch>
        </p:blipFill>
        <p:spPr>
          <a:xfrm>
            <a:off x="7045835" y="3052950"/>
            <a:ext cx="366583" cy="365296"/>
          </a:xfrm>
          <a:prstGeom prst="rect">
            <a:avLst/>
          </a:prstGeom>
        </p:spPr>
      </p:pic>
      <p:pic>
        <p:nvPicPr>
          <p:cNvPr id="9" name="Picture 8" descr="Logo, icon&#10;&#10;Description automatically generated">
            <a:extLst>
              <a:ext uri="{FF2B5EF4-FFF2-40B4-BE49-F238E27FC236}">
                <a16:creationId xmlns:a16="http://schemas.microsoft.com/office/drawing/2014/main" id="{579F7500-3DDE-1645-8207-5C5BDEF5664C}"/>
              </a:ext>
            </a:extLst>
          </p:cNvPr>
          <p:cNvPicPr>
            <a:picLocks noChangeAspect="1"/>
          </p:cNvPicPr>
          <p:nvPr/>
        </p:nvPicPr>
        <p:blipFill>
          <a:blip r:embed="rId9"/>
          <a:stretch>
            <a:fillRect/>
          </a:stretch>
        </p:blipFill>
        <p:spPr>
          <a:xfrm>
            <a:off x="8621362" y="4861486"/>
            <a:ext cx="366583" cy="366583"/>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F6344AD7-E662-5E48-8C86-D649DF825223}"/>
              </a:ext>
            </a:extLst>
          </p:cNvPr>
          <p:cNvPicPr>
            <a:picLocks noChangeAspect="1"/>
          </p:cNvPicPr>
          <p:nvPr/>
        </p:nvPicPr>
        <p:blipFill>
          <a:blip r:embed="rId10"/>
          <a:stretch>
            <a:fillRect/>
          </a:stretch>
        </p:blipFill>
        <p:spPr>
          <a:xfrm>
            <a:off x="7514362" y="4011535"/>
            <a:ext cx="366583" cy="366583"/>
          </a:xfrm>
          <a:prstGeom prst="rect">
            <a:avLst/>
          </a:prstGeom>
        </p:spPr>
      </p:pic>
      <p:pic>
        <p:nvPicPr>
          <p:cNvPr id="16" name="Picture 15" descr="Logo, icon, company name&#10;&#10;Description automatically generated">
            <a:extLst>
              <a:ext uri="{FF2B5EF4-FFF2-40B4-BE49-F238E27FC236}">
                <a16:creationId xmlns:a16="http://schemas.microsoft.com/office/drawing/2014/main" id="{AD3EFC28-448C-3344-9415-034AE0322AB8}"/>
              </a:ext>
            </a:extLst>
          </p:cNvPr>
          <p:cNvPicPr>
            <a:picLocks noChangeAspect="1"/>
          </p:cNvPicPr>
          <p:nvPr/>
        </p:nvPicPr>
        <p:blipFill>
          <a:blip r:embed="rId11"/>
          <a:stretch>
            <a:fillRect/>
          </a:stretch>
        </p:blipFill>
        <p:spPr>
          <a:xfrm>
            <a:off x="9671601" y="3143335"/>
            <a:ext cx="361998" cy="363268"/>
          </a:xfrm>
          <a:prstGeom prst="rect">
            <a:avLst/>
          </a:prstGeom>
        </p:spPr>
      </p:pic>
      <p:grpSp>
        <p:nvGrpSpPr>
          <p:cNvPr id="74" name="Group 73">
            <a:extLst>
              <a:ext uri="{FF2B5EF4-FFF2-40B4-BE49-F238E27FC236}">
                <a16:creationId xmlns:a16="http://schemas.microsoft.com/office/drawing/2014/main" id="{ACD1CF63-BC95-8944-9D28-04AAF69E482A}"/>
              </a:ext>
            </a:extLst>
          </p:cNvPr>
          <p:cNvGrpSpPr/>
          <p:nvPr/>
        </p:nvGrpSpPr>
        <p:grpSpPr>
          <a:xfrm>
            <a:off x="9641569" y="5239525"/>
            <a:ext cx="1736583" cy="687317"/>
            <a:chOff x="2722028" y="3072131"/>
            <a:chExt cx="1736583" cy="687317"/>
          </a:xfrm>
        </p:grpSpPr>
        <p:cxnSp>
          <p:nvCxnSpPr>
            <p:cNvPr id="75" name="Straight Connector 74">
              <a:extLst>
                <a:ext uri="{FF2B5EF4-FFF2-40B4-BE49-F238E27FC236}">
                  <a16:creationId xmlns:a16="http://schemas.microsoft.com/office/drawing/2014/main" id="{16431E46-4D1B-1F41-BF8B-4F53437CB3DE}"/>
                </a:ext>
              </a:extLst>
            </p:cNvPr>
            <p:cNvCxnSpPr>
              <a:cxnSpLocks/>
            </p:cNvCxnSpPr>
            <p:nvPr/>
          </p:nvCxnSpPr>
          <p:spPr>
            <a:xfrm>
              <a:off x="2807149" y="3483557"/>
              <a:ext cx="1576392" cy="0"/>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77" name="Picture 76" descr="Icon&#10;&#10;Description automatically generated">
              <a:extLst>
                <a:ext uri="{FF2B5EF4-FFF2-40B4-BE49-F238E27FC236}">
                  <a16:creationId xmlns:a16="http://schemas.microsoft.com/office/drawing/2014/main" id="{8CE86F7D-90AA-6C45-B9A2-B17E3E8BBDE9}"/>
                </a:ext>
              </a:extLst>
            </p:cNvPr>
            <p:cNvPicPr>
              <a:picLocks noChangeAspect="1"/>
            </p:cNvPicPr>
            <p:nvPr/>
          </p:nvPicPr>
          <p:blipFill>
            <a:blip r:embed="rId5"/>
            <a:stretch>
              <a:fillRect/>
            </a:stretch>
          </p:blipFill>
          <p:spPr>
            <a:xfrm>
              <a:off x="2939365" y="3072131"/>
              <a:ext cx="271413" cy="366584"/>
            </a:xfrm>
            <a:prstGeom prst="rect">
              <a:avLst/>
            </a:prstGeom>
          </p:spPr>
        </p:pic>
        <p:sp>
          <p:nvSpPr>
            <p:cNvPr id="78" name="Text Placeholder 3">
              <a:extLst>
                <a:ext uri="{FF2B5EF4-FFF2-40B4-BE49-F238E27FC236}">
                  <a16:creationId xmlns:a16="http://schemas.microsoft.com/office/drawing/2014/main" id="{EF9BC298-6168-4A4F-9459-1CA9399BB875}"/>
                </a:ext>
              </a:extLst>
            </p:cNvPr>
            <p:cNvSpPr txBox="1">
              <a:spLocks/>
            </p:cNvSpPr>
            <p:nvPr/>
          </p:nvSpPr>
          <p:spPr>
            <a:xfrm>
              <a:off x="2722028" y="348514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17%</a:t>
              </a:r>
            </a:p>
          </p:txBody>
        </p:sp>
        <p:sp>
          <p:nvSpPr>
            <p:cNvPr id="79" name="Text Placeholder 3">
              <a:extLst>
                <a:ext uri="{FF2B5EF4-FFF2-40B4-BE49-F238E27FC236}">
                  <a16:creationId xmlns:a16="http://schemas.microsoft.com/office/drawing/2014/main" id="{82457BFE-7DE7-EA46-9D3F-0EECB8174ED9}"/>
                </a:ext>
              </a:extLst>
            </p:cNvPr>
            <p:cNvSpPr txBox="1">
              <a:spLocks/>
            </p:cNvSpPr>
            <p:nvPr/>
          </p:nvSpPr>
          <p:spPr>
            <a:xfrm>
              <a:off x="3722228" y="3497177"/>
              <a:ext cx="736383" cy="26227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solidFill>
                    <a:schemeClr val="tx2"/>
                  </a:solidFill>
                  <a:latin typeface="Arial" panose="020B0604020202020204" pitchFamily="34" charset="0"/>
                  <a:cs typeface="Arial" panose="020B0604020202020204" pitchFamily="34" charset="0"/>
                </a:rPr>
                <a:t>18%</a:t>
              </a:r>
            </a:p>
          </p:txBody>
        </p:sp>
      </p:grpSp>
      <p:pic>
        <p:nvPicPr>
          <p:cNvPr id="13" name="Picture 12" descr="Logo&#10;&#10;Description automatically generated">
            <a:extLst>
              <a:ext uri="{FF2B5EF4-FFF2-40B4-BE49-F238E27FC236}">
                <a16:creationId xmlns:a16="http://schemas.microsoft.com/office/drawing/2014/main" id="{D4EADEE4-B30D-724B-B829-C7223DEE1FF2}"/>
              </a:ext>
            </a:extLst>
          </p:cNvPr>
          <p:cNvPicPr>
            <a:picLocks noChangeAspect="1"/>
          </p:cNvPicPr>
          <p:nvPr/>
        </p:nvPicPr>
        <p:blipFill>
          <a:blip r:embed="rId12"/>
          <a:stretch>
            <a:fillRect/>
          </a:stretch>
        </p:blipFill>
        <p:spPr>
          <a:xfrm>
            <a:off x="10327778" y="5464533"/>
            <a:ext cx="365296" cy="366583"/>
          </a:xfrm>
          <a:prstGeom prst="rect">
            <a:avLst/>
          </a:prstGeom>
        </p:spPr>
      </p:pic>
      <p:pic>
        <p:nvPicPr>
          <p:cNvPr id="5" name="Picture 4" descr="Icon&#10;&#10;Description automatically generated">
            <a:extLst>
              <a:ext uri="{FF2B5EF4-FFF2-40B4-BE49-F238E27FC236}">
                <a16:creationId xmlns:a16="http://schemas.microsoft.com/office/drawing/2014/main" id="{D8749D51-40B6-F642-AC7F-91A60D757601}"/>
              </a:ext>
            </a:extLst>
          </p:cNvPr>
          <p:cNvPicPr>
            <a:picLocks noChangeAspect="1"/>
          </p:cNvPicPr>
          <p:nvPr/>
        </p:nvPicPr>
        <p:blipFill>
          <a:blip r:embed="rId13"/>
          <a:stretch>
            <a:fillRect/>
          </a:stretch>
        </p:blipFill>
        <p:spPr>
          <a:xfrm>
            <a:off x="344957" y="5368053"/>
            <a:ext cx="770473" cy="693426"/>
          </a:xfrm>
          <a:prstGeom prst="rect">
            <a:avLst/>
          </a:prstGeom>
        </p:spPr>
      </p:pic>
      <p:pic>
        <p:nvPicPr>
          <p:cNvPr id="80" name="Picture 79" descr="Icon&#10;&#10;Description automatically generated">
            <a:extLst>
              <a:ext uri="{FF2B5EF4-FFF2-40B4-BE49-F238E27FC236}">
                <a16:creationId xmlns:a16="http://schemas.microsoft.com/office/drawing/2014/main" id="{02D35532-BD3C-3A4C-BE43-E09946572C6C}"/>
              </a:ext>
            </a:extLst>
          </p:cNvPr>
          <p:cNvPicPr>
            <a:picLocks noChangeAspect="1"/>
          </p:cNvPicPr>
          <p:nvPr/>
        </p:nvPicPr>
        <p:blipFill>
          <a:blip r:embed="rId13"/>
          <a:stretch>
            <a:fillRect/>
          </a:stretch>
        </p:blipFill>
        <p:spPr>
          <a:xfrm>
            <a:off x="3838285" y="3076194"/>
            <a:ext cx="398286" cy="358458"/>
          </a:xfrm>
          <a:prstGeom prst="rect">
            <a:avLst/>
          </a:prstGeom>
        </p:spPr>
      </p:pic>
      <p:pic>
        <p:nvPicPr>
          <p:cNvPr id="81" name="Picture 80" descr="Icon&#10;&#10;Description automatically generated">
            <a:extLst>
              <a:ext uri="{FF2B5EF4-FFF2-40B4-BE49-F238E27FC236}">
                <a16:creationId xmlns:a16="http://schemas.microsoft.com/office/drawing/2014/main" id="{228CFC14-5E0C-0D44-9174-C8555006B6B7}"/>
              </a:ext>
            </a:extLst>
          </p:cNvPr>
          <p:cNvPicPr>
            <a:picLocks noChangeAspect="1"/>
          </p:cNvPicPr>
          <p:nvPr/>
        </p:nvPicPr>
        <p:blipFill>
          <a:blip r:embed="rId13"/>
          <a:stretch>
            <a:fillRect/>
          </a:stretch>
        </p:blipFill>
        <p:spPr>
          <a:xfrm>
            <a:off x="5859105" y="3183227"/>
            <a:ext cx="398286" cy="358458"/>
          </a:xfrm>
          <a:prstGeom prst="rect">
            <a:avLst/>
          </a:prstGeom>
        </p:spPr>
      </p:pic>
      <p:pic>
        <p:nvPicPr>
          <p:cNvPr id="82" name="Picture 81" descr="Icon&#10;&#10;Description automatically generated">
            <a:extLst>
              <a:ext uri="{FF2B5EF4-FFF2-40B4-BE49-F238E27FC236}">
                <a16:creationId xmlns:a16="http://schemas.microsoft.com/office/drawing/2014/main" id="{1E9E303A-AD7D-A143-BCE2-2C72CD817FB9}"/>
              </a:ext>
            </a:extLst>
          </p:cNvPr>
          <p:cNvPicPr>
            <a:picLocks noChangeAspect="1"/>
          </p:cNvPicPr>
          <p:nvPr/>
        </p:nvPicPr>
        <p:blipFill>
          <a:blip r:embed="rId13"/>
          <a:stretch>
            <a:fillRect/>
          </a:stretch>
        </p:blipFill>
        <p:spPr>
          <a:xfrm>
            <a:off x="5856009" y="2320631"/>
            <a:ext cx="398286" cy="358458"/>
          </a:xfrm>
          <a:prstGeom prst="rect">
            <a:avLst/>
          </a:prstGeom>
        </p:spPr>
      </p:pic>
      <p:pic>
        <p:nvPicPr>
          <p:cNvPr id="83" name="Picture 82" descr="Icon&#10;&#10;Description automatically generated">
            <a:extLst>
              <a:ext uri="{FF2B5EF4-FFF2-40B4-BE49-F238E27FC236}">
                <a16:creationId xmlns:a16="http://schemas.microsoft.com/office/drawing/2014/main" id="{3B11BF80-9055-5B4D-93DF-E24435726AA2}"/>
              </a:ext>
            </a:extLst>
          </p:cNvPr>
          <p:cNvPicPr>
            <a:picLocks noChangeAspect="1"/>
          </p:cNvPicPr>
          <p:nvPr/>
        </p:nvPicPr>
        <p:blipFill>
          <a:blip r:embed="rId13"/>
          <a:stretch>
            <a:fillRect/>
          </a:stretch>
        </p:blipFill>
        <p:spPr>
          <a:xfrm>
            <a:off x="7490442" y="2819833"/>
            <a:ext cx="398286" cy="358458"/>
          </a:xfrm>
          <a:prstGeom prst="rect">
            <a:avLst/>
          </a:prstGeom>
        </p:spPr>
      </p:pic>
      <p:pic>
        <p:nvPicPr>
          <p:cNvPr id="84" name="Picture 83" descr="Icon&#10;&#10;Description automatically generated">
            <a:extLst>
              <a:ext uri="{FF2B5EF4-FFF2-40B4-BE49-F238E27FC236}">
                <a16:creationId xmlns:a16="http://schemas.microsoft.com/office/drawing/2014/main" id="{19354595-B51F-B447-BB26-DF8BC080F262}"/>
              </a:ext>
            </a:extLst>
          </p:cNvPr>
          <p:cNvPicPr>
            <a:picLocks noChangeAspect="1"/>
          </p:cNvPicPr>
          <p:nvPr/>
        </p:nvPicPr>
        <p:blipFill>
          <a:blip r:embed="rId13"/>
          <a:stretch>
            <a:fillRect/>
          </a:stretch>
        </p:blipFill>
        <p:spPr>
          <a:xfrm>
            <a:off x="7976833" y="3788921"/>
            <a:ext cx="398286" cy="358458"/>
          </a:xfrm>
          <a:prstGeom prst="rect">
            <a:avLst/>
          </a:prstGeom>
        </p:spPr>
      </p:pic>
      <p:pic>
        <p:nvPicPr>
          <p:cNvPr id="85" name="Picture 84" descr="Icon&#10;&#10;Description automatically generated">
            <a:extLst>
              <a:ext uri="{FF2B5EF4-FFF2-40B4-BE49-F238E27FC236}">
                <a16:creationId xmlns:a16="http://schemas.microsoft.com/office/drawing/2014/main" id="{8E073A27-A8DB-3B4F-AEE9-7BACBC7177A7}"/>
              </a:ext>
            </a:extLst>
          </p:cNvPr>
          <p:cNvPicPr>
            <a:picLocks noChangeAspect="1"/>
          </p:cNvPicPr>
          <p:nvPr/>
        </p:nvPicPr>
        <p:blipFill>
          <a:blip r:embed="rId13"/>
          <a:stretch>
            <a:fillRect/>
          </a:stretch>
        </p:blipFill>
        <p:spPr>
          <a:xfrm>
            <a:off x="10138054" y="2906111"/>
            <a:ext cx="398286" cy="358458"/>
          </a:xfrm>
          <a:prstGeom prst="rect">
            <a:avLst/>
          </a:prstGeom>
        </p:spPr>
      </p:pic>
      <p:pic>
        <p:nvPicPr>
          <p:cNvPr id="86" name="Picture 85" descr="Icon&#10;&#10;Description automatically generated">
            <a:extLst>
              <a:ext uri="{FF2B5EF4-FFF2-40B4-BE49-F238E27FC236}">
                <a16:creationId xmlns:a16="http://schemas.microsoft.com/office/drawing/2014/main" id="{F9C3276B-C32D-0641-B5AB-BE70765340B5}"/>
              </a:ext>
            </a:extLst>
          </p:cNvPr>
          <p:cNvPicPr>
            <a:picLocks noChangeAspect="1"/>
          </p:cNvPicPr>
          <p:nvPr/>
        </p:nvPicPr>
        <p:blipFill>
          <a:blip r:embed="rId13"/>
          <a:stretch>
            <a:fillRect/>
          </a:stretch>
        </p:blipFill>
        <p:spPr>
          <a:xfrm>
            <a:off x="9096488" y="4639530"/>
            <a:ext cx="398286" cy="358458"/>
          </a:xfrm>
          <a:prstGeom prst="rect">
            <a:avLst/>
          </a:prstGeom>
        </p:spPr>
      </p:pic>
      <p:pic>
        <p:nvPicPr>
          <p:cNvPr id="87" name="Picture 86" descr="Icon&#10;&#10;Description automatically generated">
            <a:extLst>
              <a:ext uri="{FF2B5EF4-FFF2-40B4-BE49-F238E27FC236}">
                <a16:creationId xmlns:a16="http://schemas.microsoft.com/office/drawing/2014/main" id="{336FB517-3C60-8748-A7E1-B59C5C72B083}"/>
              </a:ext>
            </a:extLst>
          </p:cNvPr>
          <p:cNvPicPr>
            <a:picLocks noChangeAspect="1"/>
          </p:cNvPicPr>
          <p:nvPr/>
        </p:nvPicPr>
        <p:blipFill>
          <a:blip r:embed="rId13"/>
          <a:stretch>
            <a:fillRect/>
          </a:stretch>
        </p:blipFill>
        <p:spPr>
          <a:xfrm>
            <a:off x="10793228" y="5245566"/>
            <a:ext cx="398286" cy="358458"/>
          </a:xfrm>
          <a:prstGeom prst="rect">
            <a:avLst/>
          </a:prstGeom>
        </p:spPr>
      </p:pic>
    </p:spTree>
    <p:extLst>
      <p:ext uri="{BB962C8B-B14F-4D97-AF65-F5344CB8AC3E}">
        <p14:creationId xmlns:p14="http://schemas.microsoft.com/office/powerpoint/2010/main" val="17984323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516989"/>
            <a:ext cx="11245850" cy="462312"/>
          </a:xfrm>
        </p:spPr>
        <p:txBody>
          <a:bodyPr/>
          <a:lstStyle/>
          <a:p>
            <a:pPr algn="l"/>
            <a:r>
              <a:rPr lang="en-US" sz="2800" b="1" dirty="0">
                <a:latin typeface="Arial" panose="020B0604020202020204" pitchFamily="34" charset="0"/>
                <a:cs typeface="Arial" panose="020B0604020202020204" pitchFamily="34" charset="0"/>
              </a:rPr>
              <a:t>On the Other Hand, if </a:t>
            </a:r>
            <a:r>
              <a:rPr lang="en-US" sz="2800" b="1" i="1" dirty="0">
                <a:latin typeface="Arial" panose="020B0604020202020204" pitchFamily="34" charset="0"/>
                <a:cs typeface="Arial" panose="020B0604020202020204" pitchFamily="34" charset="0"/>
              </a:rPr>
              <a:t>Their</a:t>
            </a:r>
            <a:r>
              <a:rPr lang="en-US" sz="2800" b="1" dirty="0">
                <a:latin typeface="Arial" panose="020B0604020202020204" pitchFamily="34" charset="0"/>
                <a:cs typeface="Arial" panose="020B0604020202020204" pitchFamily="34" charset="0"/>
              </a:rPr>
              <a:t> Gaming Account Was Hacked, the Majority of Gamers Would Be Very Upset or Devastated if Their Personal Information Was Stolen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22</a:t>
            </a:fld>
            <a:endParaRPr lang="en-US"/>
          </a:p>
        </p:txBody>
      </p:sp>
      <p:sp>
        <p:nvSpPr>
          <p:cNvPr id="9" name="Rectangle 8">
            <a:extLst>
              <a:ext uri="{FF2B5EF4-FFF2-40B4-BE49-F238E27FC236}">
                <a16:creationId xmlns:a16="http://schemas.microsoft.com/office/drawing/2014/main" id="{8EA3AE59-5D31-491B-BF61-57734C2BC031}"/>
              </a:ext>
            </a:extLst>
          </p:cNvPr>
          <p:cNvSpPr/>
          <p:nvPr/>
        </p:nvSpPr>
        <p:spPr>
          <a:xfrm>
            <a:off x="473075" y="1955384"/>
            <a:ext cx="9556750" cy="307777"/>
          </a:xfrm>
          <a:prstGeom prst="rect">
            <a:avLst/>
          </a:prstGeom>
        </p:spPr>
        <p:txBody>
          <a:bodyPr wrap="square">
            <a:spAutoFit/>
          </a:bodyPr>
          <a:lstStyle/>
          <a:p>
            <a:r>
              <a:rPr lang="en-US" sz="1400" b="1" dirty="0">
                <a:solidFill>
                  <a:schemeClr val="accent1"/>
                </a:solidFill>
                <a:latin typeface="Arial" panose="020B0604020202020204" pitchFamily="34" charset="0"/>
              </a:rPr>
              <a:t>% Very Upset/Devastated </a:t>
            </a:r>
            <a:endParaRPr lang="en-US" sz="1400" b="1" dirty="0">
              <a:solidFill>
                <a:schemeClr val="accent1"/>
              </a:solidFill>
            </a:endParaRPr>
          </a:p>
        </p:txBody>
      </p:sp>
      <p:grpSp>
        <p:nvGrpSpPr>
          <p:cNvPr id="10" name="Group 9">
            <a:extLst>
              <a:ext uri="{FF2B5EF4-FFF2-40B4-BE49-F238E27FC236}">
                <a16:creationId xmlns:a16="http://schemas.microsoft.com/office/drawing/2014/main" id="{DF2D6E64-8A15-514A-B339-946EAC79E2FD}"/>
              </a:ext>
            </a:extLst>
          </p:cNvPr>
          <p:cNvGrpSpPr/>
          <p:nvPr/>
        </p:nvGrpSpPr>
        <p:grpSpPr>
          <a:xfrm>
            <a:off x="4494300" y="2151803"/>
            <a:ext cx="7219723" cy="366583"/>
            <a:chOff x="3809106" y="1827708"/>
            <a:chExt cx="7219723" cy="366583"/>
          </a:xfrm>
        </p:grpSpPr>
        <p:pic>
          <p:nvPicPr>
            <p:cNvPr id="11" name="Picture 10" descr="Logo, icon&#10;&#10;Description automatically generated">
              <a:extLst>
                <a:ext uri="{FF2B5EF4-FFF2-40B4-BE49-F238E27FC236}">
                  <a16:creationId xmlns:a16="http://schemas.microsoft.com/office/drawing/2014/main" id="{2863DEAE-605A-F142-B13D-8F4AA2EF9AFD}"/>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12" name="Picture 11" descr="Chart, pie chart&#10;&#10;Description automatically generated">
              <a:extLst>
                <a:ext uri="{FF2B5EF4-FFF2-40B4-BE49-F238E27FC236}">
                  <a16:creationId xmlns:a16="http://schemas.microsoft.com/office/drawing/2014/main" id="{839557F3-84AC-024E-849A-6CF41F77E120}"/>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3" name="Picture 12" descr="Shape&#10;&#10;Description automatically generated">
              <a:extLst>
                <a:ext uri="{FF2B5EF4-FFF2-40B4-BE49-F238E27FC236}">
                  <a16:creationId xmlns:a16="http://schemas.microsoft.com/office/drawing/2014/main" id="{19DB0C13-E791-F443-8A13-E7B1CA210BA2}"/>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C9FE82F2-0B7B-F94E-9546-731A44BD9C2A}"/>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15" name="Picture 14" descr="Logo&#10;&#10;Description automatically generated">
              <a:extLst>
                <a:ext uri="{FF2B5EF4-FFF2-40B4-BE49-F238E27FC236}">
                  <a16:creationId xmlns:a16="http://schemas.microsoft.com/office/drawing/2014/main" id="{7939DEF7-1128-8E4F-9DDA-3D4730B3A930}"/>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16" name="Picture 15" descr="Logo, company name&#10;&#10;Description automatically generated">
              <a:extLst>
                <a:ext uri="{FF2B5EF4-FFF2-40B4-BE49-F238E27FC236}">
                  <a16:creationId xmlns:a16="http://schemas.microsoft.com/office/drawing/2014/main" id="{DA23E9D0-FEBD-4942-9ECE-88AA8BDE8B24}"/>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9B710F50-0C7F-C54E-85EE-1CD1F46071CF}"/>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18" name="Picture 17" descr="Logo, icon, company name&#10;&#10;Description automatically generated">
              <a:extLst>
                <a:ext uri="{FF2B5EF4-FFF2-40B4-BE49-F238E27FC236}">
                  <a16:creationId xmlns:a16="http://schemas.microsoft.com/office/drawing/2014/main" id="{96A146C7-8511-F847-B7CC-B0BBB1F1B28F}"/>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19" name="Table 18">
            <a:extLst>
              <a:ext uri="{FF2B5EF4-FFF2-40B4-BE49-F238E27FC236}">
                <a16:creationId xmlns:a16="http://schemas.microsoft.com/office/drawing/2014/main" id="{D5613A04-B6A1-0145-BC8C-0C801608BF25}"/>
              </a:ext>
            </a:extLst>
          </p:cNvPr>
          <p:cNvGraphicFramePr>
            <a:graphicFrameLocks noGrp="1"/>
          </p:cNvGraphicFramePr>
          <p:nvPr>
            <p:extLst>
              <p:ext uri="{D42A27DB-BD31-4B8C-83A1-F6EECF244321}">
                <p14:modId xmlns:p14="http://schemas.microsoft.com/office/powerpoint/2010/main" val="1435277326"/>
              </p:ext>
            </p:extLst>
          </p:nvPr>
        </p:nvGraphicFramePr>
        <p:xfrm>
          <a:off x="0" y="2717799"/>
          <a:ext cx="2940628" cy="3379356"/>
        </p:xfrm>
        <a:graphic>
          <a:graphicData uri="http://schemas.openxmlformats.org/drawingml/2006/table">
            <a:tbl>
              <a:tblPr/>
              <a:tblGrid>
                <a:gridCol w="2940628">
                  <a:extLst>
                    <a:ext uri="{9D8B030D-6E8A-4147-A177-3AD203B41FA5}">
                      <a16:colId xmlns:a16="http://schemas.microsoft.com/office/drawing/2014/main" val="1940464283"/>
                    </a:ext>
                  </a:extLst>
                </a:gridCol>
              </a:tblGrid>
              <a:tr h="563226">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Your personal information was stolen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563226">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You lost your account</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563226">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You lost your digital currency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563226">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You lost the progress you made in the game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566962"/>
                  </a:ext>
                </a:extLst>
              </a:tr>
              <a:tr h="563226">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You lost digital items that you earned or purchased (e.g., skins, inventory, etc.)</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563226">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You lost your character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graphicFrame>
        <p:nvGraphicFramePr>
          <p:cNvPr id="20" name="Table 19">
            <a:extLst>
              <a:ext uri="{FF2B5EF4-FFF2-40B4-BE49-F238E27FC236}">
                <a16:creationId xmlns:a16="http://schemas.microsoft.com/office/drawing/2014/main" id="{44171082-90DE-6B4E-B467-093F44DBDC96}"/>
              </a:ext>
            </a:extLst>
          </p:cNvPr>
          <p:cNvGraphicFramePr>
            <a:graphicFrameLocks noGrp="1"/>
          </p:cNvGraphicFramePr>
          <p:nvPr/>
        </p:nvGraphicFramePr>
        <p:xfrm>
          <a:off x="4209392" y="2730499"/>
          <a:ext cx="7827264" cy="3379356"/>
        </p:xfrm>
        <a:graphic>
          <a:graphicData uri="http://schemas.openxmlformats.org/drawingml/2006/table">
            <a:tbl>
              <a:tblPr/>
              <a:tblGrid>
                <a:gridCol w="978408">
                  <a:extLst>
                    <a:ext uri="{9D8B030D-6E8A-4147-A177-3AD203B41FA5}">
                      <a16:colId xmlns:a16="http://schemas.microsoft.com/office/drawing/2014/main" val="3533238887"/>
                    </a:ext>
                  </a:extLst>
                </a:gridCol>
                <a:gridCol w="978408">
                  <a:extLst>
                    <a:ext uri="{9D8B030D-6E8A-4147-A177-3AD203B41FA5}">
                      <a16:colId xmlns:a16="http://schemas.microsoft.com/office/drawing/2014/main" val="881732594"/>
                    </a:ext>
                  </a:extLst>
                </a:gridCol>
                <a:gridCol w="978408">
                  <a:extLst>
                    <a:ext uri="{9D8B030D-6E8A-4147-A177-3AD203B41FA5}">
                      <a16:colId xmlns:a16="http://schemas.microsoft.com/office/drawing/2014/main" val="4245777136"/>
                    </a:ext>
                  </a:extLst>
                </a:gridCol>
                <a:gridCol w="978408">
                  <a:extLst>
                    <a:ext uri="{9D8B030D-6E8A-4147-A177-3AD203B41FA5}">
                      <a16:colId xmlns:a16="http://schemas.microsoft.com/office/drawing/2014/main" val="4239304975"/>
                    </a:ext>
                  </a:extLst>
                </a:gridCol>
                <a:gridCol w="978408">
                  <a:extLst>
                    <a:ext uri="{9D8B030D-6E8A-4147-A177-3AD203B41FA5}">
                      <a16:colId xmlns:a16="http://schemas.microsoft.com/office/drawing/2014/main" val="2077805115"/>
                    </a:ext>
                  </a:extLst>
                </a:gridCol>
                <a:gridCol w="978408">
                  <a:extLst>
                    <a:ext uri="{9D8B030D-6E8A-4147-A177-3AD203B41FA5}">
                      <a16:colId xmlns:a16="http://schemas.microsoft.com/office/drawing/2014/main" val="1301925113"/>
                    </a:ext>
                  </a:extLst>
                </a:gridCol>
                <a:gridCol w="978408">
                  <a:extLst>
                    <a:ext uri="{9D8B030D-6E8A-4147-A177-3AD203B41FA5}">
                      <a16:colId xmlns:a16="http://schemas.microsoft.com/office/drawing/2014/main" val="707401962"/>
                    </a:ext>
                  </a:extLst>
                </a:gridCol>
                <a:gridCol w="978408">
                  <a:extLst>
                    <a:ext uri="{9D8B030D-6E8A-4147-A177-3AD203B41FA5}">
                      <a16:colId xmlns:a16="http://schemas.microsoft.com/office/drawing/2014/main" val="1940464283"/>
                    </a:ext>
                  </a:extLst>
                </a:gridCol>
              </a:tblGrid>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75%</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70%</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69%</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71%</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75%</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80%</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71%</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79%</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66%</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59%</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956069"/>
                  </a:ext>
                </a:extLst>
              </a:tr>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62%</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563226">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graphicFrame>
        <p:nvGraphicFramePr>
          <p:cNvPr id="21" name="Table 20">
            <a:extLst>
              <a:ext uri="{FF2B5EF4-FFF2-40B4-BE49-F238E27FC236}">
                <a16:creationId xmlns:a16="http://schemas.microsoft.com/office/drawing/2014/main" id="{75D93522-B7AD-3645-88D7-A16C1EC083AB}"/>
              </a:ext>
            </a:extLst>
          </p:cNvPr>
          <p:cNvGraphicFramePr>
            <a:graphicFrameLocks noGrp="1"/>
          </p:cNvGraphicFramePr>
          <p:nvPr>
            <p:extLst>
              <p:ext uri="{D42A27DB-BD31-4B8C-83A1-F6EECF244321}">
                <p14:modId xmlns:p14="http://schemas.microsoft.com/office/powerpoint/2010/main" val="1612949633"/>
              </p:ext>
            </p:extLst>
          </p:nvPr>
        </p:nvGraphicFramePr>
        <p:xfrm>
          <a:off x="3143538" y="2730499"/>
          <a:ext cx="978408" cy="3379356"/>
        </p:xfrm>
        <a:graphic>
          <a:graphicData uri="http://schemas.openxmlformats.org/drawingml/2006/table">
            <a:tbl>
              <a:tblPr/>
              <a:tblGrid>
                <a:gridCol w="978408">
                  <a:extLst>
                    <a:ext uri="{9D8B030D-6E8A-4147-A177-3AD203B41FA5}">
                      <a16:colId xmlns:a16="http://schemas.microsoft.com/office/drawing/2014/main" val="3533238887"/>
                    </a:ext>
                  </a:extLst>
                </a:gridCol>
              </a:tblGrid>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74%</a:t>
                      </a:r>
                    </a:p>
                  </a:txBody>
                  <a:tcPr marL="9525" marR="9525" marT="9525"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21081543"/>
                  </a:ext>
                </a:extLst>
              </a:tr>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61%</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28956069"/>
                  </a:ext>
                </a:extLst>
              </a:tr>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57%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28721838"/>
                  </a:ext>
                </a:extLst>
              </a:tr>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06812525"/>
                  </a:ext>
                </a:extLst>
              </a:tr>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51%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9247824"/>
                  </a:ext>
                </a:extLst>
              </a:tr>
              <a:tr h="563226">
                <a:tc>
                  <a:txBody>
                    <a:bodyPr/>
                    <a:lstStyle/>
                    <a:p>
                      <a:pPr marL="0" algn="ctr" defTabSz="914400" rtl="0" eaLnBrk="1" fontAlgn="b" latinLnBrk="0" hangingPunct="1"/>
                      <a:r>
                        <a:rPr lang="en-US" sz="1600" b="1" i="0" u="none" strike="noStrike" kern="1200" dirty="0">
                          <a:solidFill>
                            <a:schemeClr val="tx2"/>
                          </a:solidFill>
                          <a:effectLst/>
                          <a:latin typeface="Arial" panose="020B0604020202020204" pitchFamily="34" charset="0"/>
                          <a:ea typeface="+mn-ea"/>
                          <a:cs typeface="Arial" panose="020B0604020202020204" pitchFamily="34" charset="0"/>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84274237"/>
                  </a:ext>
                </a:extLst>
              </a:tr>
            </a:tbl>
          </a:graphicData>
        </a:graphic>
      </p:graphicFrame>
      <p:sp>
        <p:nvSpPr>
          <p:cNvPr id="22" name="Text Placeholder 3">
            <a:extLst>
              <a:ext uri="{FF2B5EF4-FFF2-40B4-BE49-F238E27FC236}">
                <a16:creationId xmlns:a16="http://schemas.microsoft.com/office/drawing/2014/main" id="{18033A5C-6DB4-4A4E-AD99-E6B4CABC52D5}"/>
              </a:ext>
            </a:extLst>
          </p:cNvPr>
          <p:cNvSpPr txBox="1">
            <a:spLocks/>
          </p:cNvSpPr>
          <p:nvPr/>
        </p:nvSpPr>
        <p:spPr>
          <a:xfrm>
            <a:off x="2956478" y="2167497"/>
            <a:ext cx="1348161"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GLOBAL TOTAL</a:t>
            </a:r>
          </a:p>
        </p:txBody>
      </p:sp>
    </p:spTree>
    <p:extLst>
      <p:ext uri="{BB962C8B-B14F-4D97-AF65-F5344CB8AC3E}">
        <p14:creationId xmlns:p14="http://schemas.microsoft.com/office/powerpoint/2010/main" val="9522132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528CAE-9666-4D4D-BACC-887603458A41}"/>
              </a:ext>
            </a:extLst>
          </p:cNvPr>
          <p:cNvGrpSpPr/>
          <p:nvPr/>
        </p:nvGrpSpPr>
        <p:grpSpPr>
          <a:xfrm>
            <a:off x="388552" y="3394644"/>
            <a:ext cx="11154254" cy="2607904"/>
            <a:chOff x="388553" y="3394644"/>
            <a:chExt cx="13050630" cy="2607904"/>
          </a:xfrm>
        </p:grpSpPr>
        <p:sp>
          <p:nvSpPr>
            <p:cNvPr id="4" name="Rectangle 3">
              <a:extLst>
                <a:ext uri="{FF2B5EF4-FFF2-40B4-BE49-F238E27FC236}">
                  <a16:creationId xmlns:a16="http://schemas.microsoft.com/office/drawing/2014/main" id="{1D514826-7EAD-FC4B-BB73-326E33A18F33}"/>
                </a:ext>
              </a:extLst>
            </p:cNvPr>
            <p:cNvSpPr/>
            <p:nvPr/>
          </p:nvSpPr>
          <p:spPr>
            <a:xfrm>
              <a:off x="388553" y="4350210"/>
              <a:ext cx="13050630" cy="1546622"/>
            </a:xfrm>
            <a:prstGeom prst="rect">
              <a:avLst/>
            </a:prstGeom>
            <a:solidFill>
              <a:schemeClr val="tx2"/>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cxnSp>
          <p:nvCxnSpPr>
            <p:cNvPr id="10" name="Straight Connector 9">
              <a:extLst>
                <a:ext uri="{FF2B5EF4-FFF2-40B4-BE49-F238E27FC236}">
                  <a16:creationId xmlns:a16="http://schemas.microsoft.com/office/drawing/2014/main" id="{C0EE0A6C-44D7-554E-AE62-70C34AB29435}"/>
                </a:ext>
              </a:extLst>
            </p:cNvPr>
            <p:cNvCxnSpPr/>
            <p:nvPr/>
          </p:nvCxnSpPr>
          <p:spPr>
            <a:xfrm>
              <a:off x="1013767" y="3429000"/>
              <a:ext cx="0" cy="914400"/>
            </a:xfrm>
            <a:prstGeom prst="line">
              <a:avLst/>
            </a:prstGeom>
            <a:ln w="635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29085E-CA14-F04E-9BAB-38836D1D7C7F}"/>
                </a:ext>
              </a:extLst>
            </p:cNvPr>
            <p:cNvSpPr/>
            <p:nvPr/>
          </p:nvSpPr>
          <p:spPr>
            <a:xfrm>
              <a:off x="388553" y="5900041"/>
              <a:ext cx="13050630" cy="102507"/>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2" name="Oval 11">
              <a:extLst>
                <a:ext uri="{FF2B5EF4-FFF2-40B4-BE49-F238E27FC236}">
                  <a16:creationId xmlns:a16="http://schemas.microsoft.com/office/drawing/2014/main" id="{D0A835C5-FD0E-FD46-B8C7-40CEEB2CEC1A}"/>
                </a:ext>
              </a:extLst>
            </p:cNvPr>
            <p:cNvSpPr/>
            <p:nvPr/>
          </p:nvSpPr>
          <p:spPr>
            <a:xfrm>
              <a:off x="993127" y="3394644"/>
              <a:ext cx="68713" cy="68712"/>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5" name="Title 4">
            <a:extLst>
              <a:ext uri="{FF2B5EF4-FFF2-40B4-BE49-F238E27FC236}">
                <a16:creationId xmlns:a16="http://schemas.microsoft.com/office/drawing/2014/main" id="{7BA66623-031F-D34B-A9CB-A5ABBA073E12}"/>
              </a:ext>
            </a:extLst>
          </p:cNvPr>
          <p:cNvSpPr>
            <a:spLocks noGrp="1"/>
          </p:cNvSpPr>
          <p:nvPr>
            <p:ph type="title"/>
          </p:nvPr>
        </p:nvSpPr>
        <p:spPr>
          <a:xfrm>
            <a:off x="2572857" y="2162065"/>
            <a:ext cx="8696226" cy="1828800"/>
          </a:xfrm>
        </p:spPr>
        <p:txBody>
          <a:bodyPr/>
          <a:lstStyle/>
          <a:p>
            <a:r>
              <a:rPr lang="en-US" sz="4000" b="1" dirty="0">
                <a:latin typeface="Arial" panose="020B0604020202020204" pitchFamily="34" charset="0"/>
                <a:cs typeface="Arial" panose="020B0604020202020204" pitchFamily="34" charset="0"/>
              </a:rPr>
              <a:t>Security Attitudes And Behaviors</a:t>
            </a:r>
          </a:p>
        </p:txBody>
      </p:sp>
      <p:sp>
        <p:nvSpPr>
          <p:cNvPr id="3" name="TextBox 2">
            <a:extLst>
              <a:ext uri="{FF2B5EF4-FFF2-40B4-BE49-F238E27FC236}">
                <a16:creationId xmlns:a16="http://schemas.microsoft.com/office/drawing/2014/main" id="{D90FF2CC-80D6-9C48-8E94-2FD946926D74}"/>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accent1"/>
                </a:solidFill>
              </a:rPr>
              <a:t>1</a:t>
            </a:r>
          </a:p>
        </p:txBody>
      </p:sp>
      <p:sp>
        <p:nvSpPr>
          <p:cNvPr id="14" name="Rectangle 13">
            <a:extLst>
              <a:ext uri="{FF2B5EF4-FFF2-40B4-BE49-F238E27FC236}">
                <a16:creationId xmlns:a16="http://schemas.microsoft.com/office/drawing/2014/main" id="{4ED82371-A482-4E76-B6F8-3B651B4A1F30}"/>
              </a:ext>
            </a:extLst>
          </p:cNvPr>
          <p:cNvSpPr/>
          <p:nvPr/>
        </p:nvSpPr>
        <p:spPr>
          <a:xfrm>
            <a:off x="649194" y="4419503"/>
            <a:ext cx="10804023" cy="1477328"/>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Gamer attitudes and behaviors are often at odds when it comes to online security. The majority of gamers say they go to great lengths to keep their gaming accounts secure, yet more than two in five see antivirus software as a luxury and not a necessity. Despite many saying they trust gaming companies to protect their personal information, nearly four in five think gaming companies should do a lot more to secure their platforms and products.</a:t>
            </a:r>
          </a:p>
        </p:txBody>
      </p:sp>
      <p:pic>
        <p:nvPicPr>
          <p:cNvPr id="15" name="Picture 14" descr="Icon&#10;&#10;Description automatically generated">
            <a:extLst>
              <a:ext uri="{FF2B5EF4-FFF2-40B4-BE49-F238E27FC236}">
                <a16:creationId xmlns:a16="http://schemas.microsoft.com/office/drawing/2014/main" id="{103407B4-E6B7-494F-88F6-5053C822C57E}"/>
              </a:ext>
            </a:extLst>
          </p:cNvPr>
          <p:cNvPicPr>
            <a:picLocks noChangeAspect="1"/>
          </p:cNvPicPr>
          <p:nvPr/>
        </p:nvPicPr>
        <p:blipFill>
          <a:blip r:embed="rId3"/>
          <a:stretch>
            <a:fillRect/>
          </a:stretch>
        </p:blipFill>
        <p:spPr>
          <a:xfrm>
            <a:off x="1660102" y="2613172"/>
            <a:ext cx="660362" cy="729150"/>
          </a:xfrm>
          <a:prstGeom prst="rect">
            <a:avLst/>
          </a:prstGeom>
        </p:spPr>
      </p:pic>
    </p:spTree>
    <p:extLst>
      <p:ext uri="{BB962C8B-B14F-4D97-AF65-F5344CB8AC3E}">
        <p14:creationId xmlns:p14="http://schemas.microsoft.com/office/powerpoint/2010/main" val="124591529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6A57522-C989-F545-9079-3A10BF95D7C3}"/>
              </a:ext>
            </a:extLst>
          </p:cNvPr>
          <p:cNvSpPr/>
          <p:nvPr/>
        </p:nvSpPr>
        <p:spPr>
          <a:xfrm>
            <a:off x="2922931" y="2048188"/>
            <a:ext cx="1050719" cy="481368"/>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62588" y="364469"/>
            <a:ext cx="11245850" cy="462312"/>
          </a:xfrm>
        </p:spPr>
        <p:txBody>
          <a:bodyPr/>
          <a:lstStyle/>
          <a:p>
            <a:pPr algn="l"/>
            <a:r>
              <a:rPr lang="en-US" sz="2800" b="1" dirty="0">
                <a:latin typeface="Arial" panose="020B0604020202020204" pitchFamily="34" charset="0"/>
                <a:cs typeface="Arial" panose="020B0604020202020204" pitchFamily="34" charset="0"/>
              </a:rPr>
              <a:t>Gamers Trust Gaming Companies to Protect Their Personal Information, but They Also Take Their Own Preventative Steps to Protect Their Accounts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24</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BF65AE-DCE4-4AB9-8B4C-9B3A162D18A6}"/>
              </a:ext>
            </a:extLst>
          </p:cNvPr>
          <p:cNvSpPr txBox="1"/>
          <p:nvPr/>
        </p:nvSpPr>
        <p:spPr>
          <a:xfrm>
            <a:off x="473075" y="1583642"/>
            <a:ext cx="2082893" cy="457200"/>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a:t>
            </a:r>
          </a:p>
        </p:txBody>
      </p:sp>
      <p:graphicFrame>
        <p:nvGraphicFramePr>
          <p:cNvPr id="7" name="Chart 6">
            <a:extLst>
              <a:ext uri="{FF2B5EF4-FFF2-40B4-BE49-F238E27FC236}">
                <a16:creationId xmlns:a16="http://schemas.microsoft.com/office/drawing/2014/main" id="{CFC5FA6B-DB10-AD48-B273-9BE8B4D28573}"/>
              </a:ext>
            </a:extLst>
          </p:cNvPr>
          <p:cNvGraphicFramePr/>
          <p:nvPr>
            <p:extLst>
              <p:ext uri="{D42A27DB-BD31-4B8C-83A1-F6EECF244321}">
                <p14:modId xmlns:p14="http://schemas.microsoft.com/office/powerpoint/2010/main" val="2192183451"/>
              </p:ext>
            </p:extLst>
          </p:nvPr>
        </p:nvGraphicFramePr>
        <p:xfrm>
          <a:off x="2265223" y="2194362"/>
          <a:ext cx="2680855" cy="48299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Logo, icon&#10;&#10;Description automatically generated">
            <a:extLst>
              <a:ext uri="{FF2B5EF4-FFF2-40B4-BE49-F238E27FC236}">
                <a16:creationId xmlns:a16="http://schemas.microsoft.com/office/drawing/2014/main" id="{AD525EFE-E954-EB47-B403-6E5D7287C7AA}"/>
              </a:ext>
            </a:extLst>
          </p:cNvPr>
          <p:cNvPicPr>
            <a:picLocks noChangeAspect="1"/>
          </p:cNvPicPr>
          <p:nvPr/>
        </p:nvPicPr>
        <p:blipFill>
          <a:blip r:embed="rId4"/>
          <a:stretch>
            <a:fillRect/>
          </a:stretch>
        </p:blipFill>
        <p:spPr>
          <a:xfrm>
            <a:off x="4350006" y="2066490"/>
            <a:ext cx="366583" cy="366583"/>
          </a:xfrm>
          <a:prstGeom prst="rect">
            <a:avLst/>
          </a:prstGeom>
        </p:spPr>
      </p:pic>
      <p:pic>
        <p:nvPicPr>
          <p:cNvPr id="10" name="Picture 9" descr="Chart, pie chart&#10;&#10;Description automatically generated">
            <a:extLst>
              <a:ext uri="{FF2B5EF4-FFF2-40B4-BE49-F238E27FC236}">
                <a16:creationId xmlns:a16="http://schemas.microsoft.com/office/drawing/2014/main" id="{3D938187-512A-9E45-A5A9-5740E54CEC6C}"/>
              </a:ext>
            </a:extLst>
          </p:cNvPr>
          <p:cNvPicPr>
            <a:picLocks noChangeAspect="1"/>
          </p:cNvPicPr>
          <p:nvPr/>
        </p:nvPicPr>
        <p:blipFill>
          <a:blip r:embed="rId5"/>
          <a:stretch>
            <a:fillRect/>
          </a:stretch>
        </p:blipFill>
        <p:spPr>
          <a:xfrm>
            <a:off x="5361579" y="2066490"/>
            <a:ext cx="366583" cy="366583"/>
          </a:xfrm>
          <a:prstGeom prst="rect">
            <a:avLst/>
          </a:prstGeom>
        </p:spPr>
      </p:pic>
      <p:pic>
        <p:nvPicPr>
          <p:cNvPr id="11" name="Picture 10" descr="Shape&#10;&#10;Description automatically generated">
            <a:extLst>
              <a:ext uri="{FF2B5EF4-FFF2-40B4-BE49-F238E27FC236}">
                <a16:creationId xmlns:a16="http://schemas.microsoft.com/office/drawing/2014/main" id="{C4AFEC56-489D-8D46-9EE4-0A23D49001EE}"/>
              </a:ext>
            </a:extLst>
          </p:cNvPr>
          <p:cNvPicPr>
            <a:picLocks noChangeAspect="1"/>
          </p:cNvPicPr>
          <p:nvPr/>
        </p:nvPicPr>
        <p:blipFill>
          <a:blip r:embed="rId6"/>
          <a:stretch>
            <a:fillRect/>
          </a:stretch>
        </p:blipFill>
        <p:spPr>
          <a:xfrm>
            <a:off x="6373152" y="2067777"/>
            <a:ext cx="366583" cy="365296"/>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59217D69-6122-B442-BA38-3FC7B45E2710}"/>
              </a:ext>
            </a:extLst>
          </p:cNvPr>
          <p:cNvPicPr>
            <a:picLocks noChangeAspect="1"/>
          </p:cNvPicPr>
          <p:nvPr/>
        </p:nvPicPr>
        <p:blipFill>
          <a:blip r:embed="rId7"/>
          <a:stretch>
            <a:fillRect/>
          </a:stretch>
        </p:blipFill>
        <p:spPr>
          <a:xfrm>
            <a:off x="7384725" y="2066490"/>
            <a:ext cx="366583" cy="366583"/>
          </a:xfrm>
          <a:prstGeom prst="rect">
            <a:avLst/>
          </a:prstGeom>
        </p:spPr>
      </p:pic>
      <p:pic>
        <p:nvPicPr>
          <p:cNvPr id="13" name="Picture 12" descr="Logo&#10;&#10;Description automatically generated">
            <a:extLst>
              <a:ext uri="{FF2B5EF4-FFF2-40B4-BE49-F238E27FC236}">
                <a16:creationId xmlns:a16="http://schemas.microsoft.com/office/drawing/2014/main" id="{A32E0917-0DA3-BE48-9B9C-39B73C664D33}"/>
              </a:ext>
            </a:extLst>
          </p:cNvPr>
          <p:cNvPicPr>
            <a:picLocks noChangeAspect="1"/>
          </p:cNvPicPr>
          <p:nvPr/>
        </p:nvPicPr>
        <p:blipFill>
          <a:blip r:embed="rId8"/>
          <a:stretch>
            <a:fillRect/>
          </a:stretch>
        </p:blipFill>
        <p:spPr>
          <a:xfrm>
            <a:off x="9403286" y="2066490"/>
            <a:ext cx="365296" cy="366583"/>
          </a:xfrm>
          <a:prstGeom prst="rect">
            <a:avLst/>
          </a:prstGeom>
        </p:spPr>
      </p:pic>
      <p:pic>
        <p:nvPicPr>
          <p:cNvPr id="14" name="Picture 13" descr="Logo, company name&#10;&#10;Description automatically generated">
            <a:extLst>
              <a:ext uri="{FF2B5EF4-FFF2-40B4-BE49-F238E27FC236}">
                <a16:creationId xmlns:a16="http://schemas.microsoft.com/office/drawing/2014/main" id="{E8A3B5C2-EEBF-9F4C-8314-4BEDC7FC0EFD}"/>
              </a:ext>
            </a:extLst>
          </p:cNvPr>
          <p:cNvPicPr>
            <a:picLocks noChangeAspect="1"/>
          </p:cNvPicPr>
          <p:nvPr/>
        </p:nvPicPr>
        <p:blipFill>
          <a:blip r:embed="rId9"/>
          <a:stretch>
            <a:fillRect/>
          </a:stretch>
        </p:blipFill>
        <p:spPr>
          <a:xfrm>
            <a:off x="10413572" y="2067777"/>
            <a:ext cx="366583" cy="365296"/>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58B8772-F09C-DF49-B7D6-B660AFB0C569}"/>
              </a:ext>
            </a:extLst>
          </p:cNvPr>
          <p:cNvPicPr>
            <a:picLocks noChangeAspect="1"/>
          </p:cNvPicPr>
          <p:nvPr/>
        </p:nvPicPr>
        <p:blipFill>
          <a:blip r:embed="rId10"/>
          <a:stretch>
            <a:fillRect/>
          </a:stretch>
        </p:blipFill>
        <p:spPr>
          <a:xfrm>
            <a:off x="11425147" y="2067777"/>
            <a:ext cx="366583" cy="365296"/>
          </a:xfrm>
          <a:prstGeom prst="rect">
            <a:avLst/>
          </a:prstGeom>
        </p:spPr>
      </p:pic>
      <p:pic>
        <p:nvPicPr>
          <p:cNvPr id="16" name="Picture 15" descr="Logo, icon, company name&#10;&#10;Description automatically generated">
            <a:extLst>
              <a:ext uri="{FF2B5EF4-FFF2-40B4-BE49-F238E27FC236}">
                <a16:creationId xmlns:a16="http://schemas.microsoft.com/office/drawing/2014/main" id="{9461A82F-CE0E-2544-8D62-BD12633B1E07}"/>
              </a:ext>
            </a:extLst>
          </p:cNvPr>
          <p:cNvPicPr>
            <a:picLocks noChangeAspect="1"/>
          </p:cNvPicPr>
          <p:nvPr/>
        </p:nvPicPr>
        <p:blipFill>
          <a:blip r:embed="rId11"/>
          <a:stretch>
            <a:fillRect/>
          </a:stretch>
        </p:blipFill>
        <p:spPr>
          <a:xfrm>
            <a:off x="8396298" y="2069805"/>
            <a:ext cx="361998" cy="363268"/>
          </a:xfrm>
          <a:prstGeom prst="rect">
            <a:avLst/>
          </a:prstGeom>
        </p:spPr>
      </p:pic>
      <p:sp>
        <p:nvSpPr>
          <p:cNvPr id="17" name="Text Placeholder 3">
            <a:extLst>
              <a:ext uri="{FF2B5EF4-FFF2-40B4-BE49-F238E27FC236}">
                <a16:creationId xmlns:a16="http://schemas.microsoft.com/office/drawing/2014/main" id="{659EEE9F-CBBC-8249-AAE2-1EB24E3E11DE}"/>
              </a:ext>
            </a:extLst>
          </p:cNvPr>
          <p:cNvSpPr txBox="1">
            <a:spLocks/>
          </p:cNvSpPr>
          <p:nvPr/>
        </p:nvSpPr>
        <p:spPr>
          <a:xfrm>
            <a:off x="2774209" y="2062720"/>
            <a:ext cx="1348161"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GLOBAL TOTAL</a:t>
            </a:r>
          </a:p>
        </p:txBody>
      </p:sp>
      <p:grpSp>
        <p:nvGrpSpPr>
          <p:cNvPr id="18" name="Group 17">
            <a:extLst>
              <a:ext uri="{FF2B5EF4-FFF2-40B4-BE49-F238E27FC236}">
                <a16:creationId xmlns:a16="http://schemas.microsoft.com/office/drawing/2014/main" id="{6CA57579-2DF9-BD4F-82F7-7E33ED111DF0}"/>
              </a:ext>
            </a:extLst>
          </p:cNvPr>
          <p:cNvGrpSpPr/>
          <p:nvPr/>
        </p:nvGrpSpPr>
        <p:grpSpPr>
          <a:xfrm>
            <a:off x="542495" y="4776004"/>
            <a:ext cx="2311397" cy="1276772"/>
            <a:chOff x="670621" y="5574285"/>
            <a:chExt cx="2311397" cy="1276772"/>
          </a:xfrm>
        </p:grpSpPr>
        <p:sp>
          <p:nvSpPr>
            <p:cNvPr id="20" name="TextBox 19">
              <a:extLst>
                <a:ext uri="{FF2B5EF4-FFF2-40B4-BE49-F238E27FC236}">
                  <a16:creationId xmlns:a16="http://schemas.microsoft.com/office/drawing/2014/main" id="{975ABCAD-089C-3F47-8A74-771F49822B3E}"/>
                </a:ext>
              </a:extLst>
            </p:cNvPr>
            <p:cNvSpPr txBox="1"/>
            <p:nvPr/>
          </p:nvSpPr>
          <p:spPr>
            <a:xfrm>
              <a:off x="935418" y="5576809"/>
              <a:ext cx="2046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100" dirty="0">
                  <a:solidFill>
                    <a:srgbClr val="404040"/>
                  </a:solidFill>
                  <a:latin typeface="Arial" panose="020B0604020202020204" pitchFamily="34" charset="0"/>
                  <a:cs typeface="Arial" panose="020B0604020202020204" pitchFamily="34" charset="0"/>
                </a:rPr>
                <a:t>I go to great lengths to keep my gaming accounts secure</a:t>
              </a:r>
            </a:p>
          </p:txBody>
        </p:sp>
        <p:sp>
          <p:nvSpPr>
            <p:cNvPr id="21" name="Oval 20">
              <a:extLst>
                <a:ext uri="{FF2B5EF4-FFF2-40B4-BE49-F238E27FC236}">
                  <a16:creationId xmlns:a16="http://schemas.microsoft.com/office/drawing/2014/main" id="{3E0B0D98-18E1-9048-BF0F-0F03C3FAB76F}"/>
                </a:ext>
              </a:extLst>
            </p:cNvPr>
            <p:cNvSpPr/>
            <p:nvPr/>
          </p:nvSpPr>
          <p:spPr>
            <a:xfrm>
              <a:off x="670621" y="5574285"/>
              <a:ext cx="165183" cy="165183"/>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82424B6-6540-114B-A4DA-B0FFA932A3FA}"/>
                </a:ext>
              </a:extLst>
            </p:cNvPr>
            <p:cNvSpPr/>
            <p:nvPr/>
          </p:nvSpPr>
          <p:spPr>
            <a:xfrm>
              <a:off x="670621" y="6148499"/>
              <a:ext cx="165183" cy="165183"/>
            </a:xfrm>
            <a:prstGeom prst="ellipse">
              <a:avLst/>
            </a:prstGeom>
            <a:solidFill>
              <a:schemeClr val="accent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820455F-D52B-3F4C-B0D0-35B3A7A857B6}"/>
                </a:ext>
              </a:extLst>
            </p:cNvPr>
            <p:cNvSpPr txBox="1"/>
            <p:nvPr/>
          </p:nvSpPr>
          <p:spPr>
            <a:xfrm>
              <a:off x="917702" y="6173949"/>
              <a:ext cx="1850809"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100">
                  <a:solidFill>
                    <a:srgbClr val="404040"/>
                  </a:solidFill>
                  <a:latin typeface="Arial" panose="020B0604020202020204" pitchFamily="34" charset="0"/>
                  <a:cs typeface="Arial" panose="020B0604020202020204" pitchFamily="34" charset="0"/>
                </a:rPr>
                <a:t>I trust gaming companies (e.g., Blizzard, Ubisoft, Steam, etc.) will protect my personal information and data</a:t>
              </a:r>
            </a:p>
          </p:txBody>
        </p:sp>
      </p:grpSp>
      <p:graphicFrame>
        <p:nvGraphicFramePr>
          <p:cNvPr id="6" name="Chart 5">
            <a:extLst>
              <a:ext uri="{FF2B5EF4-FFF2-40B4-BE49-F238E27FC236}">
                <a16:creationId xmlns:a16="http://schemas.microsoft.com/office/drawing/2014/main" id="{6C8D04C8-24DB-9240-A45F-3419D4CA475F}"/>
              </a:ext>
            </a:extLst>
          </p:cNvPr>
          <p:cNvGraphicFramePr/>
          <p:nvPr>
            <p:extLst>
              <p:ext uri="{D42A27DB-BD31-4B8C-83A1-F6EECF244321}">
                <p14:modId xmlns:p14="http://schemas.microsoft.com/office/powerpoint/2010/main" val="3411692553"/>
              </p:ext>
            </p:extLst>
          </p:nvPr>
        </p:nvGraphicFramePr>
        <p:xfrm>
          <a:off x="4241558" y="2194362"/>
          <a:ext cx="7659929" cy="4829900"/>
        </p:xfrm>
        <a:graphic>
          <a:graphicData uri="http://schemas.openxmlformats.org/drawingml/2006/chart">
            <c:chart xmlns:c="http://schemas.openxmlformats.org/drawingml/2006/chart" xmlns:r="http://schemas.openxmlformats.org/officeDocument/2006/relationships" r:id="rId12"/>
          </a:graphicData>
        </a:graphic>
      </p:graphicFrame>
      <p:pic>
        <p:nvPicPr>
          <p:cNvPr id="28" name="Picture 27" descr="Icon&#10;&#10;Description automatically generated">
            <a:extLst>
              <a:ext uri="{FF2B5EF4-FFF2-40B4-BE49-F238E27FC236}">
                <a16:creationId xmlns:a16="http://schemas.microsoft.com/office/drawing/2014/main" id="{C0811725-90E9-B34B-A484-E10770705F35}"/>
              </a:ext>
            </a:extLst>
          </p:cNvPr>
          <p:cNvPicPr>
            <a:picLocks noChangeAspect="1"/>
          </p:cNvPicPr>
          <p:nvPr/>
        </p:nvPicPr>
        <p:blipFill>
          <a:blip r:embed="rId13"/>
          <a:stretch>
            <a:fillRect/>
          </a:stretch>
        </p:blipFill>
        <p:spPr>
          <a:xfrm>
            <a:off x="604035" y="2739764"/>
            <a:ext cx="1762105" cy="1731724"/>
          </a:xfrm>
          <a:prstGeom prst="rect">
            <a:avLst/>
          </a:prstGeom>
        </p:spPr>
      </p:pic>
    </p:spTree>
    <p:extLst>
      <p:ext uri="{BB962C8B-B14F-4D97-AF65-F5344CB8AC3E}">
        <p14:creationId xmlns:p14="http://schemas.microsoft.com/office/powerpoint/2010/main" val="16518921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406605"/>
            <a:ext cx="11245850" cy="462312"/>
          </a:xfrm>
        </p:spPr>
        <p:txBody>
          <a:bodyPr/>
          <a:lstStyle/>
          <a:p>
            <a:pPr algn="l"/>
            <a:r>
              <a:rPr lang="en-US" sz="2800" b="1" dirty="0">
                <a:latin typeface="Arial" panose="020B0604020202020204" pitchFamily="34" charset="0"/>
                <a:cs typeface="Arial" panose="020B0604020202020204" pitchFamily="34" charset="0"/>
              </a:rPr>
              <a:t>Many Feel Companies Could Be Doing More to Secure Their Platforms and Worry What the Future of Gaming Security Will Look Like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25</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0DDC68-DF50-4942-BEA0-39F2014069BF}"/>
              </a:ext>
            </a:extLst>
          </p:cNvPr>
          <p:cNvSpPr txBox="1"/>
          <p:nvPr/>
        </p:nvSpPr>
        <p:spPr>
          <a:xfrm>
            <a:off x="466179" y="1664075"/>
            <a:ext cx="2082893" cy="457200"/>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a:t>
            </a:r>
          </a:p>
        </p:txBody>
      </p:sp>
      <p:pic>
        <p:nvPicPr>
          <p:cNvPr id="6" name="Picture 5" descr="Icon&#10;&#10;Description automatically generated">
            <a:extLst>
              <a:ext uri="{FF2B5EF4-FFF2-40B4-BE49-F238E27FC236}">
                <a16:creationId xmlns:a16="http://schemas.microsoft.com/office/drawing/2014/main" id="{E026D34E-DA37-7345-B8E9-4510BB849B14}"/>
              </a:ext>
            </a:extLst>
          </p:cNvPr>
          <p:cNvPicPr>
            <a:picLocks noChangeAspect="1"/>
          </p:cNvPicPr>
          <p:nvPr/>
        </p:nvPicPr>
        <p:blipFill>
          <a:blip r:embed="rId3"/>
          <a:stretch>
            <a:fillRect/>
          </a:stretch>
        </p:blipFill>
        <p:spPr>
          <a:xfrm>
            <a:off x="225824" y="2497572"/>
            <a:ext cx="2434284" cy="1848678"/>
          </a:xfrm>
          <a:prstGeom prst="rect">
            <a:avLst/>
          </a:prstGeom>
        </p:spPr>
      </p:pic>
      <p:graphicFrame>
        <p:nvGraphicFramePr>
          <p:cNvPr id="7" name="Chart 6">
            <a:extLst>
              <a:ext uri="{FF2B5EF4-FFF2-40B4-BE49-F238E27FC236}">
                <a16:creationId xmlns:a16="http://schemas.microsoft.com/office/drawing/2014/main" id="{E4CDCF49-56C9-E449-8612-BE5ECD162692}"/>
              </a:ext>
            </a:extLst>
          </p:cNvPr>
          <p:cNvGraphicFramePr/>
          <p:nvPr>
            <p:extLst>
              <p:ext uri="{D42A27DB-BD31-4B8C-83A1-F6EECF244321}">
                <p14:modId xmlns:p14="http://schemas.microsoft.com/office/powerpoint/2010/main" val="1099784702"/>
              </p:ext>
            </p:extLst>
          </p:nvPr>
        </p:nvGraphicFramePr>
        <p:xfrm>
          <a:off x="2265223" y="2194362"/>
          <a:ext cx="2680855" cy="48299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Logo, icon&#10;&#10;Description automatically generated">
            <a:extLst>
              <a:ext uri="{FF2B5EF4-FFF2-40B4-BE49-F238E27FC236}">
                <a16:creationId xmlns:a16="http://schemas.microsoft.com/office/drawing/2014/main" id="{71954A31-540D-0143-A276-14D4334E7591}"/>
              </a:ext>
            </a:extLst>
          </p:cNvPr>
          <p:cNvPicPr>
            <a:picLocks noChangeAspect="1"/>
          </p:cNvPicPr>
          <p:nvPr/>
        </p:nvPicPr>
        <p:blipFill>
          <a:blip r:embed="rId5"/>
          <a:stretch>
            <a:fillRect/>
          </a:stretch>
        </p:blipFill>
        <p:spPr>
          <a:xfrm>
            <a:off x="4350006" y="2066490"/>
            <a:ext cx="366583" cy="366583"/>
          </a:xfrm>
          <a:prstGeom prst="rect">
            <a:avLst/>
          </a:prstGeom>
        </p:spPr>
      </p:pic>
      <p:pic>
        <p:nvPicPr>
          <p:cNvPr id="9" name="Picture 8" descr="Chart, pie chart&#10;&#10;Description automatically generated">
            <a:extLst>
              <a:ext uri="{FF2B5EF4-FFF2-40B4-BE49-F238E27FC236}">
                <a16:creationId xmlns:a16="http://schemas.microsoft.com/office/drawing/2014/main" id="{070A964D-8EA2-9647-9F83-C648D3D0C138}"/>
              </a:ext>
            </a:extLst>
          </p:cNvPr>
          <p:cNvPicPr>
            <a:picLocks noChangeAspect="1"/>
          </p:cNvPicPr>
          <p:nvPr/>
        </p:nvPicPr>
        <p:blipFill>
          <a:blip r:embed="rId6"/>
          <a:stretch>
            <a:fillRect/>
          </a:stretch>
        </p:blipFill>
        <p:spPr>
          <a:xfrm>
            <a:off x="5361579" y="2066490"/>
            <a:ext cx="366583" cy="366583"/>
          </a:xfrm>
          <a:prstGeom prst="rect">
            <a:avLst/>
          </a:prstGeom>
        </p:spPr>
      </p:pic>
      <p:pic>
        <p:nvPicPr>
          <p:cNvPr id="10" name="Picture 9" descr="Shape&#10;&#10;Description automatically generated">
            <a:extLst>
              <a:ext uri="{FF2B5EF4-FFF2-40B4-BE49-F238E27FC236}">
                <a16:creationId xmlns:a16="http://schemas.microsoft.com/office/drawing/2014/main" id="{31DA8E6D-90B7-9C40-A7AF-E41D036D298D}"/>
              </a:ext>
            </a:extLst>
          </p:cNvPr>
          <p:cNvPicPr>
            <a:picLocks noChangeAspect="1"/>
          </p:cNvPicPr>
          <p:nvPr/>
        </p:nvPicPr>
        <p:blipFill>
          <a:blip r:embed="rId7"/>
          <a:stretch>
            <a:fillRect/>
          </a:stretch>
        </p:blipFill>
        <p:spPr>
          <a:xfrm>
            <a:off x="6373152" y="2067777"/>
            <a:ext cx="366583" cy="365296"/>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F91861B3-8BBC-6142-8602-90E60D4A0E29}"/>
              </a:ext>
            </a:extLst>
          </p:cNvPr>
          <p:cNvPicPr>
            <a:picLocks noChangeAspect="1"/>
          </p:cNvPicPr>
          <p:nvPr/>
        </p:nvPicPr>
        <p:blipFill>
          <a:blip r:embed="rId8"/>
          <a:stretch>
            <a:fillRect/>
          </a:stretch>
        </p:blipFill>
        <p:spPr>
          <a:xfrm>
            <a:off x="7384725" y="2066490"/>
            <a:ext cx="366583" cy="366583"/>
          </a:xfrm>
          <a:prstGeom prst="rect">
            <a:avLst/>
          </a:prstGeom>
        </p:spPr>
      </p:pic>
      <p:pic>
        <p:nvPicPr>
          <p:cNvPr id="12" name="Picture 11" descr="Logo&#10;&#10;Description automatically generated">
            <a:extLst>
              <a:ext uri="{FF2B5EF4-FFF2-40B4-BE49-F238E27FC236}">
                <a16:creationId xmlns:a16="http://schemas.microsoft.com/office/drawing/2014/main" id="{6375CC10-86AE-764A-8BCB-46955CB99507}"/>
              </a:ext>
            </a:extLst>
          </p:cNvPr>
          <p:cNvPicPr>
            <a:picLocks noChangeAspect="1"/>
          </p:cNvPicPr>
          <p:nvPr/>
        </p:nvPicPr>
        <p:blipFill>
          <a:blip r:embed="rId9"/>
          <a:stretch>
            <a:fillRect/>
          </a:stretch>
        </p:blipFill>
        <p:spPr>
          <a:xfrm>
            <a:off x="9403286" y="2066490"/>
            <a:ext cx="365296" cy="366583"/>
          </a:xfrm>
          <a:prstGeom prst="rect">
            <a:avLst/>
          </a:prstGeom>
        </p:spPr>
      </p:pic>
      <p:pic>
        <p:nvPicPr>
          <p:cNvPr id="13" name="Picture 12" descr="Logo, company name&#10;&#10;Description automatically generated">
            <a:extLst>
              <a:ext uri="{FF2B5EF4-FFF2-40B4-BE49-F238E27FC236}">
                <a16:creationId xmlns:a16="http://schemas.microsoft.com/office/drawing/2014/main" id="{AF8548E4-730E-9347-955D-FA4DCF542119}"/>
              </a:ext>
            </a:extLst>
          </p:cNvPr>
          <p:cNvPicPr>
            <a:picLocks noChangeAspect="1"/>
          </p:cNvPicPr>
          <p:nvPr/>
        </p:nvPicPr>
        <p:blipFill>
          <a:blip r:embed="rId10"/>
          <a:stretch>
            <a:fillRect/>
          </a:stretch>
        </p:blipFill>
        <p:spPr>
          <a:xfrm>
            <a:off x="10413572" y="2067777"/>
            <a:ext cx="366583" cy="365296"/>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8EDE1324-6CA3-274F-B502-6572035F84BF}"/>
              </a:ext>
            </a:extLst>
          </p:cNvPr>
          <p:cNvPicPr>
            <a:picLocks noChangeAspect="1"/>
          </p:cNvPicPr>
          <p:nvPr/>
        </p:nvPicPr>
        <p:blipFill>
          <a:blip r:embed="rId11"/>
          <a:stretch>
            <a:fillRect/>
          </a:stretch>
        </p:blipFill>
        <p:spPr>
          <a:xfrm>
            <a:off x="11425147" y="2067777"/>
            <a:ext cx="366583" cy="365296"/>
          </a:xfrm>
          <a:prstGeom prst="rect">
            <a:avLst/>
          </a:prstGeom>
        </p:spPr>
      </p:pic>
      <p:pic>
        <p:nvPicPr>
          <p:cNvPr id="15" name="Picture 14" descr="Logo, icon, company name&#10;&#10;Description automatically generated">
            <a:extLst>
              <a:ext uri="{FF2B5EF4-FFF2-40B4-BE49-F238E27FC236}">
                <a16:creationId xmlns:a16="http://schemas.microsoft.com/office/drawing/2014/main" id="{4AB36CA3-683C-7945-A7B8-ABFE32F017A1}"/>
              </a:ext>
            </a:extLst>
          </p:cNvPr>
          <p:cNvPicPr>
            <a:picLocks noChangeAspect="1"/>
          </p:cNvPicPr>
          <p:nvPr/>
        </p:nvPicPr>
        <p:blipFill>
          <a:blip r:embed="rId12"/>
          <a:stretch>
            <a:fillRect/>
          </a:stretch>
        </p:blipFill>
        <p:spPr>
          <a:xfrm>
            <a:off x="8396298" y="2069805"/>
            <a:ext cx="361998" cy="363268"/>
          </a:xfrm>
          <a:prstGeom prst="rect">
            <a:avLst/>
          </a:prstGeom>
        </p:spPr>
      </p:pic>
      <p:graphicFrame>
        <p:nvGraphicFramePr>
          <p:cNvPr id="17" name="Chart 16">
            <a:extLst>
              <a:ext uri="{FF2B5EF4-FFF2-40B4-BE49-F238E27FC236}">
                <a16:creationId xmlns:a16="http://schemas.microsoft.com/office/drawing/2014/main" id="{8B8C1BAE-468E-A04F-832F-58CC85606053}"/>
              </a:ext>
            </a:extLst>
          </p:cNvPr>
          <p:cNvGraphicFramePr/>
          <p:nvPr>
            <p:extLst>
              <p:ext uri="{D42A27DB-BD31-4B8C-83A1-F6EECF244321}">
                <p14:modId xmlns:p14="http://schemas.microsoft.com/office/powerpoint/2010/main" val="2039988587"/>
              </p:ext>
            </p:extLst>
          </p:nvPr>
        </p:nvGraphicFramePr>
        <p:xfrm>
          <a:off x="4241558" y="2194362"/>
          <a:ext cx="7659929" cy="4829900"/>
        </p:xfrm>
        <a:graphic>
          <a:graphicData uri="http://schemas.openxmlformats.org/drawingml/2006/chart">
            <c:chart xmlns:c="http://schemas.openxmlformats.org/drawingml/2006/chart" xmlns:r="http://schemas.openxmlformats.org/officeDocument/2006/relationships" r:id="rId13"/>
          </a:graphicData>
        </a:graphic>
      </p:graphicFrame>
      <p:grpSp>
        <p:nvGrpSpPr>
          <p:cNvPr id="18" name="Group 17">
            <a:extLst>
              <a:ext uri="{FF2B5EF4-FFF2-40B4-BE49-F238E27FC236}">
                <a16:creationId xmlns:a16="http://schemas.microsoft.com/office/drawing/2014/main" id="{62C2AAD6-F2A6-AC45-A4F4-052CF66784B2}"/>
              </a:ext>
            </a:extLst>
          </p:cNvPr>
          <p:cNvGrpSpPr/>
          <p:nvPr/>
        </p:nvGrpSpPr>
        <p:grpSpPr>
          <a:xfrm>
            <a:off x="542495" y="4776004"/>
            <a:ext cx="2311397" cy="1368759"/>
            <a:chOff x="670621" y="5574285"/>
            <a:chExt cx="2311397" cy="1368759"/>
          </a:xfrm>
        </p:grpSpPr>
        <p:sp>
          <p:nvSpPr>
            <p:cNvPr id="19" name="TextBox 18">
              <a:extLst>
                <a:ext uri="{FF2B5EF4-FFF2-40B4-BE49-F238E27FC236}">
                  <a16:creationId xmlns:a16="http://schemas.microsoft.com/office/drawing/2014/main" id="{E6400F09-CAD7-4547-9E31-3A76B1D80087}"/>
                </a:ext>
              </a:extLst>
            </p:cNvPr>
            <p:cNvSpPr txBox="1"/>
            <p:nvPr/>
          </p:nvSpPr>
          <p:spPr>
            <a:xfrm>
              <a:off x="935418" y="5576809"/>
              <a:ext cx="204660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100" dirty="0">
                  <a:solidFill>
                    <a:srgbClr val="404040"/>
                  </a:solidFill>
                  <a:latin typeface="Arial" panose="020B0604020202020204" pitchFamily="34" charset="0"/>
                  <a:cs typeface="Arial" panose="020B0604020202020204" pitchFamily="34" charset="0"/>
                </a:rPr>
                <a:t>Gaming companies (e.g., Blizzard, Ubisoft, Steam, etc.) should do a lot more to secure their platforms and products</a:t>
              </a:r>
            </a:p>
          </p:txBody>
        </p:sp>
        <p:sp>
          <p:nvSpPr>
            <p:cNvPr id="20" name="Oval 19">
              <a:extLst>
                <a:ext uri="{FF2B5EF4-FFF2-40B4-BE49-F238E27FC236}">
                  <a16:creationId xmlns:a16="http://schemas.microsoft.com/office/drawing/2014/main" id="{79E9B1F7-B268-4F4A-BB9A-19A5D4334A83}"/>
                </a:ext>
              </a:extLst>
            </p:cNvPr>
            <p:cNvSpPr/>
            <p:nvPr/>
          </p:nvSpPr>
          <p:spPr>
            <a:xfrm>
              <a:off x="670621" y="5574285"/>
              <a:ext cx="165183" cy="165183"/>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57AB6E2B-C862-5D4A-849B-B85999037460}"/>
                </a:ext>
              </a:extLst>
            </p:cNvPr>
            <p:cNvSpPr/>
            <p:nvPr/>
          </p:nvSpPr>
          <p:spPr>
            <a:xfrm>
              <a:off x="670621" y="6409763"/>
              <a:ext cx="165183" cy="165183"/>
            </a:xfrm>
            <a:prstGeom prst="ellipse">
              <a:avLst/>
            </a:prstGeom>
            <a:solidFill>
              <a:schemeClr val="accent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D8656D5-F562-7D4B-81CB-66F7A96333AD}"/>
                </a:ext>
              </a:extLst>
            </p:cNvPr>
            <p:cNvSpPr txBox="1"/>
            <p:nvPr/>
          </p:nvSpPr>
          <p:spPr>
            <a:xfrm>
              <a:off x="917702" y="6435213"/>
              <a:ext cx="185080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100">
                  <a:solidFill>
                    <a:srgbClr val="404040"/>
                  </a:solidFill>
                  <a:latin typeface="Arial" panose="020B0604020202020204" pitchFamily="34" charset="0"/>
                  <a:cs typeface="Arial" panose="020B0604020202020204" pitchFamily="34" charset="0"/>
                </a:rPr>
                <a:t>I worry that gaming will become less secure in the future</a:t>
              </a:r>
            </a:p>
          </p:txBody>
        </p:sp>
      </p:grpSp>
      <p:sp>
        <p:nvSpPr>
          <p:cNvPr id="23" name="Rectangle 22">
            <a:extLst>
              <a:ext uri="{FF2B5EF4-FFF2-40B4-BE49-F238E27FC236}">
                <a16:creationId xmlns:a16="http://schemas.microsoft.com/office/drawing/2014/main" id="{BEB97ACE-926E-B24C-ABA9-F5FB8DC59C56}"/>
              </a:ext>
            </a:extLst>
          </p:cNvPr>
          <p:cNvSpPr/>
          <p:nvPr/>
        </p:nvSpPr>
        <p:spPr>
          <a:xfrm>
            <a:off x="2945817" y="2048188"/>
            <a:ext cx="1050719" cy="481368"/>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24" name="Text Placeholder 3">
            <a:extLst>
              <a:ext uri="{FF2B5EF4-FFF2-40B4-BE49-F238E27FC236}">
                <a16:creationId xmlns:a16="http://schemas.microsoft.com/office/drawing/2014/main" id="{5A03BC8B-A7D5-0C4A-B656-26B2A378395A}"/>
              </a:ext>
            </a:extLst>
          </p:cNvPr>
          <p:cNvSpPr txBox="1">
            <a:spLocks/>
          </p:cNvSpPr>
          <p:nvPr/>
        </p:nvSpPr>
        <p:spPr>
          <a:xfrm>
            <a:off x="2794094" y="2048188"/>
            <a:ext cx="1348161"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dirty="0">
                <a:latin typeface="Arial" panose="020B0604020202020204" pitchFamily="34" charset="0"/>
                <a:cs typeface="Arial" panose="020B0604020202020204" pitchFamily="34" charset="0"/>
              </a:rPr>
              <a:t>GLOBAL TOTAL</a:t>
            </a:r>
          </a:p>
        </p:txBody>
      </p:sp>
    </p:spTree>
    <p:extLst>
      <p:ext uri="{BB962C8B-B14F-4D97-AF65-F5344CB8AC3E}">
        <p14:creationId xmlns:p14="http://schemas.microsoft.com/office/powerpoint/2010/main" val="10142341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4550253-799E-0D46-B44A-396F1ECD711E}"/>
              </a:ext>
            </a:extLst>
          </p:cNvPr>
          <p:cNvGraphicFramePr/>
          <p:nvPr>
            <p:extLst>
              <p:ext uri="{D42A27DB-BD31-4B8C-83A1-F6EECF244321}">
                <p14:modId xmlns:p14="http://schemas.microsoft.com/office/powerpoint/2010/main" val="2244007829"/>
              </p:ext>
            </p:extLst>
          </p:nvPr>
        </p:nvGraphicFramePr>
        <p:xfrm>
          <a:off x="3242136" y="2152571"/>
          <a:ext cx="8016414" cy="93989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5D6F18A-7048-46D2-ABB5-6A8446288D36}"/>
              </a:ext>
            </a:extLst>
          </p:cNvPr>
          <p:cNvSpPr/>
          <p:nvPr/>
        </p:nvSpPr>
        <p:spPr>
          <a:xfrm>
            <a:off x="332120" y="2239843"/>
            <a:ext cx="3010101" cy="7333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32120" y="372819"/>
            <a:ext cx="11245850" cy="462312"/>
          </a:xfrm>
        </p:spPr>
        <p:txBody>
          <a:bodyPr/>
          <a:lstStyle/>
          <a:p>
            <a:pPr algn="l"/>
            <a:r>
              <a:rPr lang="en-US" sz="2800" b="1" dirty="0">
                <a:latin typeface="Arial" panose="020B0604020202020204" pitchFamily="34" charset="0"/>
                <a:cs typeface="Arial" panose="020B0604020202020204" pitchFamily="34" charset="0"/>
              </a:rPr>
              <a:t>Gamers’ Trust in Gaming Companies to Protect Their Personal Information Falls Below Trust in Banks, Streaming Services, Internet Providers, and Online Retailers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26</a:t>
            </a:fld>
            <a:endParaRPr lang="en-US"/>
          </a:p>
        </p:txBody>
      </p:sp>
      <p:sp>
        <p:nvSpPr>
          <p:cNvPr id="8" name="Rectangle 7">
            <a:extLst>
              <a:ext uri="{FF2B5EF4-FFF2-40B4-BE49-F238E27FC236}">
                <a16:creationId xmlns:a16="http://schemas.microsoft.com/office/drawing/2014/main" id="{79CB15D7-72E8-4647-BABB-543919C23CF4}"/>
              </a:ext>
            </a:extLst>
          </p:cNvPr>
          <p:cNvSpPr/>
          <p:nvPr/>
        </p:nvSpPr>
        <p:spPr>
          <a:xfrm>
            <a:off x="464904" y="1613448"/>
            <a:ext cx="9556750" cy="523220"/>
          </a:xfrm>
          <a:prstGeom prst="rect">
            <a:avLst/>
          </a:prstGeom>
        </p:spPr>
        <p:txBody>
          <a:bodyPr wrap="square">
            <a:spAutoFit/>
          </a:bodyPr>
          <a:lstStyle/>
          <a:p>
            <a:r>
              <a:rPr lang="en-US" sz="1400" b="1" dirty="0">
                <a:solidFill>
                  <a:schemeClr val="accent1"/>
                </a:solidFill>
                <a:latin typeface="Arial" panose="020B0604020202020204" pitchFamily="34" charset="0"/>
              </a:rPr>
              <a:t>Trust Placed in Companies and Services When it Comes to Managing and Protecting Personal Information</a:t>
            </a:r>
          </a:p>
          <a:p>
            <a:r>
              <a:rPr lang="en-US" sz="1400" dirty="0">
                <a:latin typeface="Arial" panose="020B0604020202020204" pitchFamily="34" charset="0"/>
              </a:rPr>
              <a:t>(Global Total)</a:t>
            </a:r>
            <a:endParaRPr lang="en-US" sz="1400" dirty="0"/>
          </a:p>
        </p:txBody>
      </p:sp>
      <p:graphicFrame>
        <p:nvGraphicFramePr>
          <p:cNvPr id="9" name="Table 8">
            <a:extLst>
              <a:ext uri="{FF2B5EF4-FFF2-40B4-BE49-F238E27FC236}">
                <a16:creationId xmlns:a16="http://schemas.microsoft.com/office/drawing/2014/main" id="{17A965BA-F65C-484F-A8AE-714F9DDC5ADA}"/>
              </a:ext>
            </a:extLst>
          </p:cNvPr>
          <p:cNvGraphicFramePr>
            <a:graphicFrameLocks noGrp="1"/>
          </p:cNvGraphicFramePr>
          <p:nvPr>
            <p:extLst>
              <p:ext uri="{D42A27DB-BD31-4B8C-83A1-F6EECF244321}">
                <p14:modId xmlns:p14="http://schemas.microsoft.com/office/powerpoint/2010/main" val="2679212823"/>
              </p:ext>
            </p:extLst>
          </p:nvPr>
        </p:nvGraphicFramePr>
        <p:xfrm>
          <a:off x="374052" y="3439537"/>
          <a:ext cx="3010101" cy="2696215"/>
        </p:xfrm>
        <a:graphic>
          <a:graphicData uri="http://schemas.openxmlformats.org/drawingml/2006/table">
            <a:tbl>
              <a:tblPr/>
              <a:tblGrid>
                <a:gridCol w="3010101">
                  <a:extLst>
                    <a:ext uri="{9D8B030D-6E8A-4147-A177-3AD203B41FA5}">
                      <a16:colId xmlns:a16="http://schemas.microsoft.com/office/drawing/2014/main" val="1940464283"/>
                    </a:ext>
                  </a:extLst>
                </a:gridCol>
              </a:tblGrid>
              <a:tr h="539243">
                <a:tc>
                  <a:txBody>
                    <a:bodyPr/>
                    <a:lstStyle/>
                    <a:p>
                      <a:pPr marL="0" algn="r" defTabSz="914400"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Banks and financial services companies </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539243">
                <a:tc>
                  <a:txBody>
                    <a:bodyPr/>
                    <a:lstStyle/>
                    <a:p>
                      <a:pPr marL="0" algn="r" defTabSz="914400"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On-demand streaming services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539243">
                <a:tc>
                  <a:txBody>
                    <a:bodyPr/>
                    <a:lstStyle/>
                    <a:p>
                      <a:pPr marL="0" algn="r" defTabSz="914400" rtl="0" eaLnBrk="1" fontAlgn="b" latinLnBrk="0" hangingPunct="1"/>
                      <a:r>
                        <a:rPr lang="en-US" sz="1200" b="0" i="0" u="none" strike="noStrike" kern="1200">
                          <a:solidFill>
                            <a:schemeClr val="tx1"/>
                          </a:solidFill>
                          <a:effectLst/>
                          <a:latin typeface="Arial" panose="020B0604020202020204" pitchFamily="34" charset="0"/>
                          <a:ea typeface="+mn-ea"/>
                          <a:cs typeface="Arial" panose="020B0604020202020204" pitchFamily="34" charset="0"/>
                        </a:rPr>
                        <a:t>Internet service providers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539243">
                <a:tc>
                  <a:txBody>
                    <a:bodyPr/>
                    <a:lstStyle/>
                    <a:p>
                      <a:pPr marL="0" algn="r" defTabSz="914400"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Retailers/Online shopping sites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r h="539243">
                <a:tc>
                  <a:txBody>
                    <a:bodyPr/>
                    <a:lstStyle/>
                    <a:p>
                      <a:pPr marL="0" algn="r" defTabSz="914400" rtl="0" eaLnBrk="1" fontAlgn="b" latinLnBrk="0" hangingPunct="1"/>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Social media companies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472328"/>
                  </a:ext>
                </a:extLst>
              </a:tr>
            </a:tbl>
          </a:graphicData>
        </a:graphic>
      </p:graphicFrame>
      <p:sp>
        <p:nvSpPr>
          <p:cNvPr id="11" name="TextBox 10">
            <a:extLst>
              <a:ext uri="{FF2B5EF4-FFF2-40B4-BE49-F238E27FC236}">
                <a16:creationId xmlns:a16="http://schemas.microsoft.com/office/drawing/2014/main" id="{CBE37F6B-C27C-4F45-88DC-0129AAB35499}"/>
              </a:ext>
            </a:extLst>
          </p:cNvPr>
          <p:cNvSpPr txBox="1"/>
          <p:nvPr/>
        </p:nvSpPr>
        <p:spPr>
          <a:xfrm>
            <a:off x="605077" y="2288793"/>
            <a:ext cx="27986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1400" b="1" dirty="0">
                <a:latin typeface="Arial" panose="020B0604020202020204" pitchFamily="34" charset="0"/>
                <a:cs typeface="Arial" panose="020B0604020202020204" pitchFamily="34" charset="0"/>
              </a:rPr>
              <a:t>GAMING COMPANIES</a:t>
            </a:r>
          </a:p>
          <a:p>
            <a:pPr algn="ctr">
              <a:buClr>
                <a:schemeClr val="bg2"/>
              </a:buClr>
            </a:pPr>
            <a:r>
              <a:rPr lang="en-US" sz="1400" b="1" dirty="0">
                <a:solidFill>
                  <a:srgbClr val="000000"/>
                </a:solidFill>
                <a:latin typeface="Arial" panose="020B0604020202020204" pitchFamily="34" charset="0"/>
                <a:cs typeface="Arial" panose="020B0604020202020204" pitchFamily="34" charset="0"/>
              </a:rPr>
              <a:t>(e.g., Blizzard, Ubisoft, </a:t>
            </a:r>
          </a:p>
          <a:p>
            <a:pPr algn="ctr">
              <a:buClr>
                <a:schemeClr val="bg2"/>
              </a:buClr>
            </a:pPr>
            <a:r>
              <a:rPr lang="en-US" sz="1400" b="1" dirty="0">
                <a:solidFill>
                  <a:srgbClr val="000000"/>
                </a:solidFill>
                <a:latin typeface="Arial" panose="020B0604020202020204" pitchFamily="34" charset="0"/>
                <a:cs typeface="Arial" panose="020B0604020202020204" pitchFamily="34" charset="0"/>
              </a:rPr>
              <a:t>Steam, etc.)</a:t>
            </a:r>
            <a:endParaRPr lang="en-US" sz="1400" b="1" dirty="0">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69916F15-AB12-6D4E-BDDA-3BFA8B86CE41}"/>
              </a:ext>
            </a:extLst>
          </p:cNvPr>
          <p:cNvGraphicFramePr/>
          <p:nvPr>
            <p:extLst>
              <p:ext uri="{D42A27DB-BD31-4B8C-83A1-F6EECF244321}">
                <p14:modId xmlns:p14="http://schemas.microsoft.com/office/powerpoint/2010/main" val="1608989268"/>
              </p:ext>
            </p:extLst>
          </p:nvPr>
        </p:nvGraphicFramePr>
        <p:xfrm>
          <a:off x="3242135" y="3179633"/>
          <a:ext cx="8302165" cy="3344419"/>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3BD8E4FB-53AF-AE44-B5A5-36F1AB9753DC}"/>
              </a:ext>
            </a:extLst>
          </p:cNvPr>
          <p:cNvGrpSpPr/>
          <p:nvPr/>
        </p:nvGrpSpPr>
        <p:grpSpPr>
          <a:xfrm>
            <a:off x="3486279" y="2647582"/>
            <a:ext cx="5811957" cy="216975"/>
            <a:chOff x="3486279" y="2634763"/>
            <a:chExt cx="5199318" cy="0"/>
          </a:xfrm>
        </p:grpSpPr>
        <p:cxnSp>
          <p:nvCxnSpPr>
            <p:cNvPr id="14" name="Straight Connector 13">
              <a:extLst>
                <a:ext uri="{FF2B5EF4-FFF2-40B4-BE49-F238E27FC236}">
                  <a16:creationId xmlns:a16="http://schemas.microsoft.com/office/drawing/2014/main" id="{C96B94DD-2D2F-7545-96FE-65650553A8AF}"/>
                </a:ext>
              </a:extLst>
            </p:cNvPr>
            <p:cNvCxnSpPr>
              <a:cxnSpLocks/>
            </p:cNvCxnSpPr>
            <p:nvPr/>
          </p:nvCxnSpPr>
          <p:spPr>
            <a:xfrm>
              <a:off x="3486279" y="2634763"/>
              <a:ext cx="1786696" cy="0"/>
            </a:xfrm>
            <a:prstGeom prst="line">
              <a:avLst/>
            </a:prstGeom>
            <a:ln w="76200">
              <a:solidFill>
                <a:schemeClr val="accent6">
                  <a:lumMod val="75000"/>
                </a:schemeClr>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71A0B7-CF18-3740-B7F2-FC3226077924}"/>
                </a:ext>
              </a:extLst>
            </p:cNvPr>
            <p:cNvCxnSpPr>
              <a:cxnSpLocks/>
            </p:cNvCxnSpPr>
            <p:nvPr/>
          </p:nvCxnSpPr>
          <p:spPr>
            <a:xfrm>
              <a:off x="5272975" y="2634763"/>
              <a:ext cx="3412622" cy="0"/>
            </a:xfrm>
            <a:prstGeom prst="line">
              <a:avLst/>
            </a:prstGeom>
            <a:ln w="76200">
              <a:solidFill>
                <a:schemeClr val="accent6">
                  <a:lumMod val="40000"/>
                  <a:lumOff val="60000"/>
                </a:schemeClr>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pic>
        <p:nvPicPr>
          <p:cNvPr id="19" name="Picture 18" descr="Icon&#10;&#10;Description automatically generated">
            <a:extLst>
              <a:ext uri="{FF2B5EF4-FFF2-40B4-BE49-F238E27FC236}">
                <a16:creationId xmlns:a16="http://schemas.microsoft.com/office/drawing/2014/main" id="{E36B5715-BFF7-A344-999E-900EDFF7BAF7}"/>
              </a:ext>
            </a:extLst>
          </p:cNvPr>
          <p:cNvPicPr>
            <a:picLocks noChangeAspect="1"/>
          </p:cNvPicPr>
          <p:nvPr/>
        </p:nvPicPr>
        <p:blipFill>
          <a:blip r:embed="rId5"/>
          <a:stretch>
            <a:fillRect/>
          </a:stretch>
        </p:blipFill>
        <p:spPr>
          <a:xfrm>
            <a:off x="10037289" y="2359013"/>
            <a:ext cx="530572" cy="505544"/>
          </a:xfrm>
          <a:prstGeom prst="rect">
            <a:avLst/>
          </a:prstGeom>
        </p:spPr>
      </p:pic>
      <p:sp>
        <p:nvSpPr>
          <p:cNvPr id="21" name="TextBox 20">
            <a:extLst>
              <a:ext uri="{FF2B5EF4-FFF2-40B4-BE49-F238E27FC236}">
                <a16:creationId xmlns:a16="http://schemas.microsoft.com/office/drawing/2014/main" id="{806EA13B-54EC-D643-86CB-9A06259BDAEE}"/>
              </a:ext>
            </a:extLst>
          </p:cNvPr>
          <p:cNvSpPr txBox="1"/>
          <p:nvPr/>
        </p:nvSpPr>
        <p:spPr>
          <a:xfrm>
            <a:off x="3561587" y="2302876"/>
            <a:ext cx="5305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latin typeface="Arial" panose="020B0604020202020204" pitchFamily="34" charset="0"/>
                <a:cs typeface="Arial" panose="020B0604020202020204" pitchFamily="34" charset="0"/>
              </a:rPr>
              <a:t>23%</a:t>
            </a:r>
          </a:p>
        </p:txBody>
      </p:sp>
      <p:sp>
        <p:nvSpPr>
          <p:cNvPr id="22" name="TextBox 21">
            <a:extLst>
              <a:ext uri="{FF2B5EF4-FFF2-40B4-BE49-F238E27FC236}">
                <a16:creationId xmlns:a16="http://schemas.microsoft.com/office/drawing/2014/main" id="{7DC16DEA-9D4F-3249-B2B1-CB4DAD69BB3C}"/>
              </a:ext>
            </a:extLst>
          </p:cNvPr>
          <p:cNvSpPr txBox="1"/>
          <p:nvPr/>
        </p:nvSpPr>
        <p:spPr>
          <a:xfrm>
            <a:off x="3557969" y="2731533"/>
            <a:ext cx="148522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100" dirty="0">
                <a:latin typeface="Arial" panose="020B0604020202020204" pitchFamily="34" charset="0"/>
                <a:cs typeface="Arial" panose="020B0604020202020204" pitchFamily="34" charset="0"/>
              </a:rPr>
              <a:t>TRUST A LOT</a:t>
            </a:r>
          </a:p>
        </p:txBody>
      </p:sp>
      <p:sp>
        <p:nvSpPr>
          <p:cNvPr id="23" name="TextBox 22">
            <a:extLst>
              <a:ext uri="{FF2B5EF4-FFF2-40B4-BE49-F238E27FC236}">
                <a16:creationId xmlns:a16="http://schemas.microsoft.com/office/drawing/2014/main" id="{61F0E111-64A4-3A4B-98BD-634199592C64}"/>
              </a:ext>
            </a:extLst>
          </p:cNvPr>
          <p:cNvSpPr txBox="1"/>
          <p:nvPr/>
        </p:nvSpPr>
        <p:spPr>
          <a:xfrm>
            <a:off x="5496448" y="2736125"/>
            <a:ext cx="148522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100">
                <a:latin typeface="Arial" panose="020B0604020202020204" pitchFamily="34" charset="0"/>
                <a:cs typeface="Arial" panose="020B0604020202020204" pitchFamily="34" charset="0"/>
              </a:rPr>
              <a:t>TRUST A LITTLE</a:t>
            </a:r>
          </a:p>
        </p:txBody>
      </p:sp>
      <p:sp>
        <p:nvSpPr>
          <p:cNvPr id="24" name="TextBox 23">
            <a:extLst>
              <a:ext uri="{FF2B5EF4-FFF2-40B4-BE49-F238E27FC236}">
                <a16:creationId xmlns:a16="http://schemas.microsoft.com/office/drawing/2014/main" id="{045D9843-3D93-6B4B-80B3-193A6C4604C9}"/>
              </a:ext>
            </a:extLst>
          </p:cNvPr>
          <p:cNvSpPr txBox="1"/>
          <p:nvPr/>
        </p:nvSpPr>
        <p:spPr>
          <a:xfrm>
            <a:off x="5505490" y="2302876"/>
            <a:ext cx="5305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latin typeface="Arial" panose="020B0604020202020204" pitchFamily="34" charset="0"/>
                <a:cs typeface="Arial" panose="020B0604020202020204" pitchFamily="34" charset="0"/>
              </a:rPr>
              <a:t>56%</a:t>
            </a:r>
          </a:p>
        </p:txBody>
      </p:sp>
      <p:sp>
        <p:nvSpPr>
          <p:cNvPr id="25" name="TextBox 24">
            <a:extLst>
              <a:ext uri="{FF2B5EF4-FFF2-40B4-BE49-F238E27FC236}">
                <a16:creationId xmlns:a16="http://schemas.microsoft.com/office/drawing/2014/main" id="{D2BBF26A-2414-4A4D-AABF-A4382E246612}"/>
              </a:ext>
            </a:extLst>
          </p:cNvPr>
          <p:cNvSpPr txBox="1"/>
          <p:nvPr/>
        </p:nvSpPr>
        <p:spPr>
          <a:xfrm>
            <a:off x="3557968" y="3270261"/>
            <a:ext cx="196121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100" dirty="0">
                <a:latin typeface="Arial" panose="020B0604020202020204" pitchFamily="34" charset="0"/>
                <a:cs typeface="Arial" panose="020B0604020202020204" pitchFamily="34" charset="0"/>
              </a:rPr>
              <a:t>TRUST A LITTLE/A LOT</a:t>
            </a:r>
          </a:p>
        </p:txBody>
      </p:sp>
      <p:cxnSp>
        <p:nvCxnSpPr>
          <p:cNvPr id="26" name="Straight Connector 25">
            <a:extLst>
              <a:ext uri="{FF2B5EF4-FFF2-40B4-BE49-F238E27FC236}">
                <a16:creationId xmlns:a16="http://schemas.microsoft.com/office/drawing/2014/main" id="{C0F554A2-EE2D-534E-A6B2-BE3B234496B7}"/>
              </a:ext>
            </a:extLst>
          </p:cNvPr>
          <p:cNvCxnSpPr>
            <a:cxnSpLocks/>
          </p:cNvCxnSpPr>
          <p:nvPr/>
        </p:nvCxnSpPr>
        <p:spPr>
          <a:xfrm>
            <a:off x="3486279" y="3749828"/>
            <a:ext cx="6806606" cy="0"/>
          </a:xfrm>
          <a:prstGeom prst="line">
            <a:avLst/>
          </a:prstGeom>
          <a:ln w="57150">
            <a:solidFill>
              <a:schemeClr val="accent6"/>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D67B27-FF1F-F341-9626-EE67964C9D2C}"/>
              </a:ext>
            </a:extLst>
          </p:cNvPr>
          <p:cNvCxnSpPr>
            <a:cxnSpLocks/>
          </p:cNvCxnSpPr>
          <p:nvPr/>
        </p:nvCxnSpPr>
        <p:spPr>
          <a:xfrm>
            <a:off x="3486279" y="4281924"/>
            <a:ext cx="6806606" cy="0"/>
          </a:xfrm>
          <a:prstGeom prst="line">
            <a:avLst/>
          </a:prstGeom>
          <a:ln w="57150">
            <a:solidFill>
              <a:schemeClr val="accent6"/>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9E669E-07EF-6C47-8690-A53C35A2E3E9}"/>
              </a:ext>
            </a:extLst>
          </p:cNvPr>
          <p:cNvCxnSpPr>
            <a:cxnSpLocks/>
          </p:cNvCxnSpPr>
          <p:nvPr/>
        </p:nvCxnSpPr>
        <p:spPr>
          <a:xfrm>
            <a:off x="3486279" y="4819754"/>
            <a:ext cx="6738148" cy="0"/>
          </a:xfrm>
          <a:prstGeom prst="line">
            <a:avLst/>
          </a:prstGeom>
          <a:ln w="57150">
            <a:solidFill>
              <a:schemeClr val="accent6"/>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53D4F6-A496-4244-A67D-966A32053C07}"/>
              </a:ext>
            </a:extLst>
          </p:cNvPr>
          <p:cNvCxnSpPr>
            <a:cxnSpLocks/>
          </p:cNvCxnSpPr>
          <p:nvPr/>
        </p:nvCxnSpPr>
        <p:spPr>
          <a:xfrm>
            <a:off x="3486279" y="5872362"/>
            <a:ext cx="5275597" cy="0"/>
          </a:xfrm>
          <a:prstGeom prst="line">
            <a:avLst/>
          </a:prstGeom>
          <a:ln w="57150">
            <a:solidFill>
              <a:schemeClr val="accent6"/>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9236F14-B1FA-2449-918C-D5104D9863A7}"/>
              </a:ext>
            </a:extLst>
          </p:cNvPr>
          <p:cNvCxnSpPr>
            <a:cxnSpLocks/>
          </p:cNvCxnSpPr>
          <p:nvPr/>
        </p:nvCxnSpPr>
        <p:spPr>
          <a:xfrm>
            <a:off x="3486279" y="5339426"/>
            <a:ext cx="6738148" cy="0"/>
          </a:xfrm>
          <a:prstGeom prst="line">
            <a:avLst/>
          </a:prstGeom>
          <a:ln w="57150">
            <a:solidFill>
              <a:schemeClr val="accent6"/>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8" name="Picture 37" descr="Icon&#10;&#10;Description automatically generated">
            <a:extLst>
              <a:ext uri="{FF2B5EF4-FFF2-40B4-BE49-F238E27FC236}">
                <a16:creationId xmlns:a16="http://schemas.microsoft.com/office/drawing/2014/main" id="{8CD45C36-AE26-6949-BCB0-F520ED09E9B2}"/>
              </a:ext>
            </a:extLst>
          </p:cNvPr>
          <p:cNvPicPr>
            <a:picLocks noChangeAspect="1"/>
          </p:cNvPicPr>
          <p:nvPr/>
        </p:nvPicPr>
        <p:blipFill>
          <a:blip r:embed="rId6"/>
          <a:stretch>
            <a:fillRect/>
          </a:stretch>
        </p:blipFill>
        <p:spPr>
          <a:xfrm>
            <a:off x="10661754" y="3595633"/>
            <a:ext cx="377033" cy="324013"/>
          </a:xfrm>
          <a:prstGeom prst="rect">
            <a:avLst/>
          </a:prstGeom>
        </p:spPr>
      </p:pic>
      <p:pic>
        <p:nvPicPr>
          <p:cNvPr id="40" name="Picture 39" descr="Icon&#10;&#10;Description automatically generated">
            <a:extLst>
              <a:ext uri="{FF2B5EF4-FFF2-40B4-BE49-F238E27FC236}">
                <a16:creationId xmlns:a16="http://schemas.microsoft.com/office/drawing/2014/main" id="{8DFE4CA6-BAD1-C849-BC34-5781104E8A5A}"/>
              </a:ext>
            </a:extLst>
          </p:cNvPr>
          <p:cNvPicPr>
            <a:picLocks noChangeAspect="1"/>
          </p:cNvPicPr>
          <p:nvPr/>
        </p:nvPicPr>
        <p:blipFill>
          <a:blip r:embed="rId7"/>
          <a:stretch>
            <a:fillRect/>
          </a:stretch>
        </p:blipFill>
        <p:spPr>
          <a:xfrm>
            <a:off x="10661755" y="4674852"/>
            <a:ext cx="328825" cy="269454"/>
          </a:xfrm>
          <a:prstGeom prst="rect">
            <a:avLst/>
          </a:prstGeom>
        </p:spPr>
      </p:pic>
      <p:pic>
        <p:nvPicPr>
          <p:cNvPr id="42" name="Picture 41" descr="Icon&#10;&#10;Description automatically generated">
            <a:extLst>
              <a:ext uri="{FF2B5EF4-FFF2-40B4-BE49-F238E27FC236}">
                <a16:creationId xmlns:a16="http://schemas.microsoft.com/office/drawing/2014/main" id="{9942280F-0F21-774C-8BFE-D6FB05D9F9C1}"/>
              </a:ext>
            </a:extLst>
          </p:cNvPr>
          <p:cNvPicPr>
            <a:picLocks noChangeAspect="1"/>
          </p:cNvPicPr>
          <p:nvPr/>
        </p:nvPicPr>
        <p:blipFill>
          <a:blip r:embed="rId8"/>
          <a:stretch>
            <a:fillRect/>
          </a:stretch>
        </p:blipFill>
        <p:spPr>
          <a:xfrm>
            <a:off x="10581113" y="5196395"/>
            <a:ext cx="308957" cy="308957"/>
          </a:xfrm>
          <a:prstGeom prst="rect">
            <a:avLst/>
          </a:prstGeom>
        </p:spPr>
      </p:pic>
      <p:pic>
        <p:nvPicPr>
          <p:cNvPr id="44" name="Picture 43" descr="Icon&#10;&#10;Description automatically generated">
            <a:extLst>
              <a:ext uri="{FF2B5EF4-FFF2-40B4-BE49-F238E27FC236}">
                <a16:creationId xmlns:a16="http://schemas.microsoft.com/office/drawing/2014/main" id="{09E19EA5-DBE4-3A4B-B051-9C6AFE057B68}"/>
              </a:ext>
            </a:extLst>
          </p:cNvPr>
          <p:cNvPicPr>
            <a:picLocks noChangeAspect="1"/>
          </p:cNvPicPr>
          <p:nvPr/>
        </p:nvPicPr>
        <p:blipFill>
          <a:blip r:embed="rId9"/>
          <a:stretch>
            <a:fillRect/>
          </a:stretch>
        </p:blipFill>
        <p:spPr>
          <a:xfrm>
            <a:off x="9136679" y="5704370"/>
            <a:ext cx="315330" cy="335959"/>
          </a:xfrm>
          <a:prstGeom prst="rect">
            <a:avLst/>
          </a:prstGeom>
        </p:spPr>
      </p:pic>
      <p:pic>
        <p:nvPicPr>
          <p:cNvPr id="46" name="Picture 45" descr="Icon&#10;&#10;Description automatically generated">
            <a:extLst>
              <a:ext uri="{FF2B5EF4-FFF2-40B4-BE49-F238E27FC236}">
                <a16:creationId xmlns:a16="http://schemas.microsoft.com/office/drawing/2014/main" id="{E8AFBB3E-1AC0-D442-8FB4-C65A03DD15A3}"/>
              </a:ext>
            </a:extLst>
          </p:cNvPr>
          <p:cNvPicPr>
            <a:picLocks noChangeAspect="1"/>
          </p:cNvPicPr>
          <p:nvPr/>
        </p:nvPicPr>
        <p:blipFill>
          <a:blip r:embed="rId10"/>
          <a:stretch>
            <a:fillRect/>
          </a:stretch>
        </p:blipFill>
        <p:spPr>
          <a:xfrm>
            <a:off x="10661754" y="4139638"/>
            <a:ext cx="336315" cy="269457"/>
          </a:xfrm>
          <a:prstGeom prst="rect">
            <a:avLst/>
          </a:prstGeom>
        </p:spPr>
      </p:pic>
    </p:spTree>
    <p:extLst>
      <p:ext uri="{BB962C8B-B14F-4D97-AF65-F5344CB8AC3E}">
        <p14:creationId xmlns:p14="http://schemas.microsoft.com/office/powerpoint/2010/main" val="1500524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9561" y="364465"/>
            <a:ext cx="11245850" cy="462312"/>
          </a:xfrm>
        </p:spPr>
        <p:txBody>
          <a:bodyPr/>
          <a:lstStyle/>
          <a:p>
            <a:pPr algn="l"/>
            <a:r>
              <a:rPr lang="en-US" sz="2800" b="1" dirty="0">
                <a:latin typeface="Arial" panose="020B0604020202020204" pitchFamily="34" charset="0"/>
                <a:cs typeface="Arial" panose="020B0604020202020204" pitchFamily="34" charset="0"/>
              </a:rPr>
              <a:t>In Fact, Only a Small Proportion of Gamers Across Countries Say They Trust Gaming Companies a Lot When It Comes to Protecting Their Personal Information</a:t>
            </a:r>
            <a:endParaRPr lang="en-US" sz="2800" b="1" i="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27</a:t>
            </a:fld>
            <a:endParaRPr lang="en-US"/>
          </a:p>
        </p:txBody>
      </p:sp>
      <p:sp>
        <p:nvSpPr>
          <p:cNvPr id="11" name="Rectangle 10">
            <a:extLst>
              <a:ext uri="{FF2B5EF4-FFF2-40B4-BE49-F238E27FC236}">
                <a16:creationId xmlns:a16="http://schemas.microsoft.com/office/drawing/2014/main" id="{4CE5232A-26E7-401D-B984-3E7656885003}"/>
              </a:ext>
            </a:extLst>
          </p:cNvPr>
          <p:cNvSpPr/>
          <p:nvPr/>
        </p:nvSpPr>
        <p:spPr>
          <a:xfrm>
            <a:off x="474619" y="1618697"/>
            <a:ext cx="6096000" cy="307777"/>
          </a:xfrm>
          <a:prstGeom prst="rect">
            <a:avLst/>
          </a:prstGeom>
        </p:spPr>
        <p:txBody>
          <a:bodyPr>
            <a:spAutoFit/>
          </a:bodyPr>
          <a:lstStyle/>
          <a:p>
            <a:r>
              <a:rPr lang="en-US" sz="1400" b="1" dirty="0">
                <a:solidFill>
                  <a:schemeClr val="accent1"/>
                </a:solidFill>
                <a:latin typeface="Arial" panose="020B0604020202020204" pitchFamily="34" charset="0"/>
              </a:rPr>
              <a:t>Trust Placed in Gaming Companies by Country</a:t>
            </a:r>
            <a:endParaRPr lang="en-US" sz="1400" b="1" dirty="0">
              <a:solidFill>
                <a:schemeClr val="accent1"/>
              </a:solidFill>
            </a:endParaRPr>
          </a:p>
        </p:txBody>
      </p:sp>
      <p:graphicFrame>
        <p:nvGraphicFramePr>
          <p:cNvPr id="10" name="Chart 9">
            <a:extLst>
              <a:ext uri="{FF2B5EF4-FFF2-40B4-BE49-F238E27FC236}">
                <a16:creationId xmlns:a16="http://schemas.microsoft.com/office/drawing/2014/main" id="{BFD22E59-11BC-F147-A75B-A6232A9DE3F5}"/>
              </a:ext>
            </a:extLst>
          </p:cNvPr>
          <p:cNvGraphicFramePr/>
          <p:nvPr>
            <p:extLst>
              <p:ext uri="{D42A27DB-BD31-4B8C-83A1-F6EECF244321}">
                <p14:modId xmlns:p14="http://schemas.microsoft.com/office/powerpoint/2010/main" val="2651820454"/>
              </p:ext>
            </p:extLst>
          </p:nvPr>
        </p:nvGraphicFramePr>
        <p:xfrm>
          <a:off x="1202969" y="2039743"/>
          <a:ext cx="10382654" cy="3660727"/>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a:extLst>
              <a:ext uri="{FF2B5EF4-FFF2-40B4-BE49-F238E27FC236}">
                <a16:creationId xmlns:a16="http://schemas.microsoft.com/office/drawing/2014/main" id="{167F9536-7299-F245-861B-1CAB8EE63D02}"/>
              </a:ext>
            </a:extLst>
          </p:cNvPr>
          <p:cNvSpPr>
            <a:spLocks noChangeAspect="1"/>
          </p:cNvSpPr>
          <p:nvPr/>
        </p:nvSpPr>
        <p:spPr bwMode="gray">
          <a:xfrm>
            <a:off x="1810908" y="2405737"/>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dirty="0">
                <a:solidFill>
                  <a:sysClr val="windowText" lastClr="000000"/>
                </a:solidFill>
              </a:rPr>
              <a:t>77%</a:t>
            </a:r>
          </a:p>
        </p:txBody>
      </p:sp>
      <p:sp>
        <p:nvSpPr>
          <p:cNvPr id="20" name="TextBox 19">
            <a:extLst>
              <a:ext uri="{FF2B5EF4-FFF2-40B4-BE49-F238E27FC236}">
                <a16:creationId xmlns:a16="http://schemas.microsoft.com/office/drawing/2014/main" id="{0BC34574-F537-6D45-9638-C7878D19478F}"/>
              </a:ext>
            </a:extLst>
          </p:cNvPr>
          <p:cNvSpPr txBox="1"/>
          <p:nvPr/>
        </p:nvSpPr>
        <p:spPr>
          <a:xfrm>
            <a:off x="600168" y="4435761"/>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latin typeface="Arial" panose="020B0604020202020204" pitchFamily="34" charset="0"/>
                <a:cs typeface="Arial" panose="020B0604020202020204" pitchFamily="34" charset="0"/>
              </a:rPr>
              <a:t>Trust A Lot</a:t>
            </a:r>
          </a:p>
        </p:txBody>
      </p:sp>
      <p:sp>
        <p:nvSpPr>
          <p:cNvPr id="21" name="TextBox 20">
            <a:extLst>
              <a:ext uri="{FF2B5EF4-FFF2-40B4-BE49-F238E27FC236}">
                <a16:creationId xmlns:a16="http://schemas.microsoft.com/office/drawing/2014/main" id="{3C020F36-A698-D14C-8FDC-ADBFC5CAD0EC}"/>
              </a:ext>
            </a:extLst>
          </p:cNvPr>
          <p:cNvSpPr txBox="1"/>
          <p:nvPr/>
        </p:nvSpPr>
        <p:spPr>
          <a:xfrm>
            <a:off x="583973" y="4136953"/>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latin typeface="Arial" panose="020B0604020202020204" pitchFamily="34" charset="0"/>
                <a:cs typeface="Arial" panose="020B0604020202020204" pitchFamily="34" charset="0"/>
              </a:rPr>
              <a:t>Trust A Little</a:t>
            </a:r>
          </a:p>
        </p:txBody>
      </p:sp>
      <p:sp>
        <p:nvSpPr>
          <p:cNvPr id="22" name="Oval 21">
            <a:extLst>
              <a:ext uri="{FF2B5EF4-FFF2-40B4-BE49-F238E27FC236}">
                <a16:creationId xmlns:a16="http://schemas.microsoft.com/office/drawing/2014/main" id="{56784AAB-C0AA-5B45-9386-CD957E3B829B}"/>
              </a:ext>
            </a:extLst>
          </p:cNvPr>
          <p:cNvSpPr/>
          <p:nvPr/>
        </p:nvSpPr>
        <p:spPr>
          <a:xfrm>
            <a:off x="280554" y="4135153"/>
            <a:ext cx="165183" cy="165183"/>
          </a:xfrm>
          <a:prstGeom prst="ellipse">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23" name="Oval 22">
            <a:extLst>
              <a:ext uri="{FF2B5EF4-FFF2-40B4-BE49-F238E27FC236}">
                <a16:creationId xmlns:a16="http://schemas.microsoft.com/office/drawing/2014/main" id="{6AF26AE7-D81F-2D4B-97AB-A9AAF1B5BE23}"/>
              </a:ext>
            </a:extLst>
          </p:cNvPr>
          <p:cNvSpPr/>
          <p:nvPr/>
        </p:nvSpPr>
        <p:spPr>
          <a:xfrm>
            <a:off x="295165" y="4433961"/>
            <a:ext cx="165183" cy="165183"/>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35" name="Rectangle 34">
            <a:extLst>
              <a:ext uri="{FF2B5EF4-FFF2-40B4-BE49-F238E27FC236}">
                <a16:creationId xmlns:a16="http://schemas.microsoft.com/office/drawing/2014/main" id="{8B240307-8BD3-9843-8DDA-E17DA3D2E3CC}"/>
              </a:ext>
            </a:extLst>
          </p:cNvPr>
          <p:cNvSpPr/>
          <p:nvPr/>
        </p:nvSpPr>
        <p:spPr>
          <a:xfrm>
            <a:off x="-3144" y="5555870"/>
            <a:ext cx="12195144" cy="702578"/>
          </a:xfrm>
          <a:prstGeom prst="rect">
            <a:avLst/>
          </a:prstGeom>
          <a:solidFill>
            <a:schemeClr val="bg2"/>
          </a:solidFill>
          <a:ln w="6350">
            <a:solidFill>
              <a:schemeClr val="bg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45" name="Picture 44" descr="Logo, icon&#10;&#10;Description automatically generated">
            <a:extLst>
              <a:ext uri="{FF2B5EF4-FFF2-40B4-BE49-F238E27FC236}">
                <a16:creationId xmlns:a16="http://schemas.microsoft.com/office/drawing/2014/main" id="{80EFF8E3-AF61-0A4F-BA48-9DB432DE33BF}"/>
              </a:ext>
            </a:extLst>
          </p:cNvPr>
          <p:cNvPicPr>
            <a:picLocks noChangeAspect="1"/>
          </p:cNvPicPr>
          <p:nvPr/>
        </p:nvPicPr>
        <p:blipFill>
          <a:blip r:embed="rId4"/>
          <a:stretch>
            <a:fillRect/>
          </a:stretch>
        </p:blipFill>
        <p:spPr>
          <a:xfrm>
            <a:off x="1918811" y="5383061"/>
            <a:ext cx="366583" cy="366583"/>
          </a:xfrm>
          <a:prstGeom prst="rect">
            <a:avLst/>
          </a:prstGeom>
        </p:spPr>
      </p:pic>
      <p:pic>
        <p:nvPicPr>
          <p:cNvPr id="46" name="Picture 45" descr="Chart, pie chart&#10;&#10;Description automatically generated">
            <a:extLst>
              <a:ext uri="{FF2B5EF4-FFF2-40B4-BE49-F238E27FC236}">
                <a16:creationId xmlns:a16="http://schemas.microsoft.com/office/drawing/2014/main" id="{581771C6-E5F1-AF4A-861C-7DF8F7BAFE08}"/>
              </a:ext>
            </a:extLst>
          </p:cNvPr>
          <p:cNvPicPr>
            <a:picLocks noChangeAspect="1"/>
          </p:cNvPicPr>
          <p:nvPr/>
        </p:nvPicPr>
        <p:blipFill>
          <a:blip r:embed="rId5"/>
          <a:stretch>
            <a:fillRect/>
          </a:stretch>
        </p:blipFill>
        <p:spPr>
          <a:xfrm>
            <a:off x="3170135" y="5383061"/>
            <a:ext cx="366583" cy="366583"/>
          </a:xfrm>
          <a:prstGeom prst="rect">
            <a:avLst/>
          </a:prstGeom>
        </p:spPr>
      </p:pic>
      <p:pic>
        <p:nvPicPr>
          <p:cNvPr id="47" name="Picture 46" descr="Shape&#10;&#10;Description automatically generated">
            <a:extLst>
              <a:ext uri="{FF2B5EF4-FFF2-40B4-BE49-F238E27FC236}">
                <a16:creationId xmlns:a16="http://schemas.microsoft.com/office/drawing/2014/main" id="{0361E2E2-53D7-8940-BE93-93ACA34B2F34}"/>
              </a:ext>
            </a:extLst>
          </p:cNvPr>
          <p:cNvPicPr>
            <a:picLocks noChangeAspect="1"/>
          </p:cNvPicPr>
          <p:nvPr/>
        </p:nvPicPr>
        <p:blipFill>
          <a:blip r:embed="rId6"/>
          <a:stretch>
            <a:fillRect/>
          </a:stretch>
        </p:blipFill>
        <p:spPr>
          <a:xfrm>
            <a:off x="4421459" y="5383061"/>
            <a:ext cx="366583" cy="365296"/>
          </a:xfrm>
          <a:prstGeom prst="rect">
            <a:avLst/>
          </a:prstGeom>
        </p:spPr>
      </p:pic>
      <p:pic>
        <p:nvPicPr>
          <p:cNvPr id="48" name="Picture 47" descr="A picture containing logo&#10;&#10;Description automatically generated">
            <a:extLst>
              <a:ext uri="{FF2B5EF4-FFF2-40B4-BE49-F238E27FC236}">
                <a16:creationId xmlns:a16="http://schemas.microsoft.com/office/drawing/2014/main" id="{85BDDBC5-043B-D54A-A0D4-A1A6D63EC630}"/>
              </a:ext>
            </a:extLst>
          </p:cNvPr>
          <p:cNvPicPr>
            <a:picLocks noChangeAspect="1"/>
          </p:cNvPicPr>
          <p:nvPr/>
        </p:nvPicPr>
        <p:blipFill>
          <a:blip r:embed="rId7"/>
          <a:stretch>
            <a:fillRect/>
          </a:stretch>
        </p:blipFill>
        <p:spPr>
          <a:xfrm>
            <a:off x="5672783" y="5383061"/>
            <a:ext cx="366583" cy="366583"/>
          </a:xfrm>
          <a:prstGeom prst="rect">
            <a:avLst/>
          </a:prstGeom>
        </p:spPr>
      </p:pic>
      <p:pic>
        <p:nvPicPr>
          <p:cNvPr id="49" name="Picture 48" descr="Logo&#10;&#10;Description automatically generated">
            <a:extLst>
              <a:ext uri="{FF2B5EF4-FFF2-40B4-BE49-F238E27FC236}">
                <a16:creationId xmlns:a16="http://schemas.microsoft.com/office/drawing/2014/main" id="{013A1B3B-C84D-0041-AB36-E00C152AF274}"/>
              </a:ext>
            </a:extLst>
          </p:cNvPr>
          <p:cNvPicPr>
            <a:picLocks noChangeAspect="1"/>
          </p:cNvPicPr>
          <p:nvPr/>
        </p:nvPicPr>
        <p:blipFill>
          <a:blip r:embed="rId8"/>
          <a:stretch>
            <a:fillRect/>
          </a:stretch>
        </p:blipFill>
        <p:spPr>
          <a:xfrm>
            <a:off x="8170846" y="5383061"/>
            <a:ext cx="365296" cy="366583"/>
          </a:xfrm>
          <a:prstGeom prst="rect">
            <a:avLst/>
          </a:prstGeom>
        </p:spPr>
      </p:pic>
      <p:pic>
        <p:nvPicPr>
          <p:cNvPr id="50" name="Picture 49" descr="Logo, company name&#10;&#10;Description automatically generated">
            <a:extLst>
              <a:ext uri="{FF2B5EF4-FFF2-40B4-BE49-F238E27FC236}">
                <a16:creationId xmlns:a16="http://schemas.microsoft.com/office/drawing/2014/main" id="{87DE031A-F1C1-CC42-8C1A-7B8B3A1C1468}"/>
              </a:ext>
            </a:extLst>
          </p:cNvPr>
          <p:cNvPicPr>
            <a:picLocks noChangeAspect="1"/>
          </p:cNvPicPr>
          <p:nvPr/>
        </p:nvPicPr>
        <p:blipFill>
          <a:blip r:embed="rId9"/>
          <a:stretch>
            <a:fillRect/>
          </a:stretch>
        </p:blipFill>
        <p:spPr>
          <a:xfrm>
            <a:off x="9420883" y="5383061"/>
            <a:ext cx="366583" cy="365296"/>
          </a:xfrm>
          <a:prstGeom prst="rect">
            <a:avLst/>
          </a:prstGeom>
        </p:spPr>
      </p:pic>
      <p:pic>
        <p:nvPicPr>
          <p:cNvPr id="51" name="Picture 50" descr="Icon&#10;&#10;Description automatically generated with medium confidence">
            <a:extLst>
              <a:ext uri="{FF2B5EF4-FFF2-40B4-BE49-F238E27FC236}">
                <a16:creationId xmlns:a16="http://schemas.microsoft.com/office/drawing/2014/main" id="{BF360403-D5FE-7545-B588-5E14B438870A}"/>
              </a:ext>
            </a:extLst>
          </p:cNvPr>
          <p:cNvPicPr>
            <a:picLocks noChangeAspect="1"/>
          </p:cNvPicPr>
          <p:nvPr/>
        </p:nvPicPr>
        <p:blipFill>
          <a:blip r:embed="rId10"/>
          <a:stretch>
            <a:fillRect/>
          </a:stretch>
        </p:blipFill>
        <p:spPr>
          <a:xfrm>
            <a:off x="10672205" y="5383061"/>
            <a:ext cx="366583" cy="365296"/>
          </a:xfrm>
          <a:prstGeom prst="rect">
            <a:avLst/>
          </a:prstGeom>
        </p:spPr>
      </p:pic>
      <p:pic>
        <p:nvPicPr>
          <p:cNvPr id="52" name="Picture 51" descr="Logo, icon, company name&#10;&#10;Description automatically generated">
            <a:extLst>
              <a:ext uri="{FF2B5EF4-FFF2-40B4-BE49-F238E27FC236}">
                <a16:creationId xmlns:a16="http://schemas.microsoft.com/office/drawing/2014/main" id="{3915FF62-C0E9-2E47-ADD5-33F427CB81BF}"/>
              </a:ext>
            </a:extLst>
          </p:cNvPr>
          <p:cNvPicPr>
            <a:picLocks noChangeAspect="1"/>
          </p:cNvPicPr>
          <p:nvPr/>
        </p:nvPicPr>
        <p:blipFill>
          <a:blip r:embed="rId11"/>
          <a:stretch>
            <a:fillRect/>
          </a:stretch>
        </p:blipFill>
        <p:spPr>
          <a:xfrm>
            <a:off x="6924107" y="5383061"/>
            <a:ext cx="361998" cy="363268"/>
          </a:xfrm>
          <a:prstGeom prst="rect">
            <a:avLst/>
          </a:prstGeom>
        </p:spPr>
      </p:pic>
      <p:sp>
        <p:nvSpPr>
          <p:cNvPr id="53" name="Oval 52">
            <a:extLst>
              <a:ext uri="{FF2B5EF4-FFF2-40B4-BE49-F238E27FC236}">
                <a16:creationId xmlns:a16="http://schemas.microsoft.com/office/drawing/2014/main" id="{E27BFCD1-F601-8348-8D95-AB540A4C8BDB}"/>
              </a:ext>
            </a:extLst>
          </p:cNvPr>
          <p:cNvSpPr>
            <a:spLocks noChangeAspect="1"/>
          </p:cNvSpPr>
          <p:nvPr/>
        </p:nvSpPr>
        <p:spPr bwMode="gray">
          <a:xfrm>
            <a:off x="3074535" y="2306292"/>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81%</a:t>
            </a:r>
          </a:p>
        </p:txBody>
      </p:sp>
      <p:sp>
        <p:nvSpPr>
          <p:cNvPr id="54" name="Oval 53">
            <a:extLst>
              <a:ext uri="{FF2B5EF4-FFF2-40B4-BE49-F238E27FC236}">
                <a16:creationId xmlns:a16="http://schemas.microsoft.com/office/drawing/2014/main" id="{5B720E6C-C7C4-FD45-89BE-8F33176F38FF}"/>
              </a:ext>
            </a:extLst>
          </p:cNvPr>
          <p:cNvSpPr>
            <a:spLocks noChangeAspect="1"/>
          </p:cNvSpPr>
          <p:nvPr/>
        </p:nvSpPr>
        <p:spPr bwMode="gray">
          <a:xfrm>
            <a:off x="4323260" y="2333507"/>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81%</a:t>
            </a:r>
          </a:p>
        </p:txBody>
      </p:sp>
      <p:sp>
        <p:nvSpPr>
          <p:cNvPr id="55" name="Oval 54">
            <a:extLst>
              <a:ext uri="{FF2B5EF4-FFF2-40B4-BE49-F238E27FC236}">
                <a16:creationId xmlns:a16="http://schemas.microsoft.com/office/drawing/2014/main" id="{99F2B3CF-2995-6441-BD25-A7983E2A1983}"/>
              </a:ext>
            </a:extLst>
          </p:cNvPr>
          <p:cNvSpPr>
            <a:spLocks noChangeAspect="1"/>
          </p:cNvSpPr>
          <p:nvPr/>
        </p:nvSpPr>
        <p:spPr bwMode="gray">
          <a:xfrm>
            <a:off x="5564307" y="2232246"/>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83%</a:t>
            </a:r>
          </a:p>
        </p:txBody>
      </p:sp>
      <p:sp>
        <p:nvSpPr>
          <p:cNvPr id="56" name="Oval 55">
            <a:extLst>
              <a:ext uri="{FF2B5EF4-FFF2-40B4-BE49-F238E27FC236}">
                <a16:creationId xmlns:a16="http://schemas.microsoft.com/office/drawing/2014/main" id="{72A7FDD5-2E29-F44C-8840-C3EC644D80F8}"/>
              </a:ext>
            </a:extLst>
          </p:cNvPr>
          <p:cNvSpPr>
            <a:spLocks noChangeAspect="1"/>
          </p:cNvSpPr>
          <p:nvPr/>
        </p:nvSpPr>
        <p:spPr bwMode="gray">
          <a:xfrm>
            <a:off x="6809447" y="2259750"/>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81%</a:t>
            </a:r>
          </a:p>
        </p:txBody>
      </p:sp>
      <p:sp>
        <p:nvSpPr>
          <p:cNvPr id="57" name="Oval 56">
            <a:extLst>
              <a:ext uri="{FF2B5EF4-FFF2-40B4-BE49-F238E27FC236}">
                <a16:creationId xmlns:a16="http://schemas.microsoft.com/office/drawing/2014/main" id="{09125369-ED75-C449-9148-BE9E261CB824}"/>
              </a:ext>
            </a:extLst>
          </p:cNvPr>
          <p:cNvSpPr>
            <a:spLocks noChangeAspect="1"/>
          </p:cNvSpPr>
          <p:nvPr/>
        </p:nvSpPr>
        <p:spPr bwMode="gray">
          <a:xfrm>
            <a:off x="8059536" y="2597721"/>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74%</a:t>
            </a:r>
          </a:p>
        </p:txBody>
      </p:sp>
      <p:sp>
        <p:nvSpPr>
          <p:cNvPr id="58" name="Oval 57">
            <a:extLst>
              <a:ext uri="{FF2B5EF4-FFF2-40B4-BE49-F238E27FC236}">
                <a16:creationId xmlns:a16="http://schemas.microsoft.com/office/drawing/2014/main" id="{5092E47E-F50A-824C-8B74-D69D5DA873A5}"/>
              </a:ext>
            </a:extLst>
          </p:cNvPr>
          <p:cNvSpPr>
            <a:spLocks noChangeAspect="1"/>
          </p:cNvSpPr>
          <p:nvPr/>
        </p:nvSpPr>
        <p:spPr bwMode="gray">
          <a:xfrm>
            <a:off x="9306116" y="2487311"/>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75%</a:t>
            </a:r>
          </a:p>
        </p:txBody>
      </p:sp>
      <p:sp>
        <p:nvSpPr>
          <p:cNvPr id="59" name="Oval 58">
            <a:extLst>
              <a:ext uri="{FF2B5EF4-FFF2-40B4-BE49-F238E27FC236}">
                <a16:creationId xmlns:a16="http://schemas.microsoft.com/office/drawing/2014/main" id="{FA8C5C7E-D794-9A43-93EA-971C9812A8B2}"/>
              </a:ext>
            </a:extLst>
          </p:cNvPr>
          <p:cNvSpPr>
            <a:spLocks noChangeAspect="1"/>
          </p:cNvSpPr>
          <p:nvPr/>
        </p:nvSpPr>
        <p:spPr bwMode="gray">
          <a:xfrm>
            <a:off x="10550652" y="2404165"/>
            <a:ext cx="609687" cy="609687"/>
          </a:xfrm>
          <a:prstGeom prst="ellipse">
            <a:avLst/>
          </a:prstGeom>
          <a:solidFill>
            <a:schemeClr val="accent6"/>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a:solidFill>
                  <a:sysClr val="windowText" lastClr="000000"/>
                </a:solidFill>
              </a:rPr>
              <a:t>78%</a:t>
            </a:r>
          </a:p>
        </p:txBody>
      </p:sp>
    </p:spTree>
    <p:extLst>
      <p:ext uri="{BB962C8B-B14F-4D97-AF65-F5344CB8AC3E}">
        <p14:creationId xmlns:p14="http://schemas.microsoft.com/office/powerpoint/2010/main" val="30053716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54EEDFA-3CDE-0B40-AF23-E2E4E2831CB5}"/>
              </a:ext>
            </a:extLst>
          </p:cNvPr>
          <p:cNvGraphicFramePr/>
          <p:nvPr>
            <p:extLst>
              <p:ext uri="{D42A27DB-BD31-4B8C-83A1-F6EECF244321}">
                <p14:modId xmlns:p14="http://schemas.microsoft.com/office/powerpoint/2010/main" val="3681001428"/>
              </p:ext>
            </p:extLst>
          </p:nvPr>
        </p:nvGraphicFramePr>
        <p:xfrm>
          <a:off x="-302364" y="1844405"/>
          <a:ext cx="11021944" cy="50589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207788"/>
            <a:ext cx="11245850" cy="462312"/>
          </a:xfrm>
        </p:spPr>
        <p:txBody>
          <a:bodyPr/>
          <a:lstStyle/>
          <a:p>
            <a:pPr algn="l"/>
            <a:r>
              <a:rPr lang="en-US" sz="2800" b="1" dirty="0">
                <a:latin typeface="Arial" panose="020B0604020202020204" pitchFamily="34" charset="0"/>
                <a:cs typeface="Arial" panose="020B0604020202020204" pitchFamily="34" charset="0"/>
              </a:rPr>
              <a:t>Gamers Admit to Partaking in a Variety of Risky Behaviors, With More Than a Quarter Globally Saying They Have Uninstalled Antivirus Software to Improve Game Quality or Speed</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28</a:t>
            </a:fld>
            <a:endParaRPr lang="en-US"/>
          </a:p>
        </p:txBody>
      </p:sp>
      <p:graphicFrame>
        <p:nvGraphicFramePr>
          <p:cNvPr id="7" name="Table 6">
            <a:extLst>
              <a:ext uri="{FF2B5EF4-FFF2-40B4-BE49-F238E27FC236}">
                <a16:creationId xmlns:a16="http://schemas.microsoft.com/office/drawing/2014/main" id="{F343311A-8CAB-0540-846B-DA00027B98B0}"/>
              </a:ext>
            </a:extLst>
          </p:cNvPr>
          <p:cNvGraphicFramePr>
            <a:graphicFrameLocks noGrp="1"/>
          </p:cNvGraphicFramePr>
          <p:nvPr>
            <p:extLst>
              <p:ext uri="{D42A27DB-BD31-4B8C-83A1-F6EECF244321}">
                <p14:modId xmlns:p14="http://schemas.microsoft.com/office/powerpoint/2010/main" val="2952358932"/>
              </p:ext>
            </p:extLst>
          </p:nvPr>
        </p:nvGraphicFramePr>
        <p:xfrm>
          <a:off x="226816" y="2166860"/>
          <a:ext cx="6066131" cy="4107334"/>
        </p:xfrm>
        <a:graphic>
          <a:graphicData uri="http://schemas.openxmlformats.org/drawingml/2006/table">
            <a:tbl>
              <a:tblPr/>
              <a:tblGrid>
                <a:gridCol w="6066131">
                  <a:extLst>
                    <a:ext uri="{9D8B030D-6E8A-4147-A177-3AD203B41FA5}">
                      <a16:colId xmlns:a16="http://schemas.microsoft.com/office/drawing/2014/main" val="4238036361"/>
                    </a:ext>
                  </a:extLst>
                </a:gridCol>
              </a:tblGrid>
              <a:tr h="586762">
                <a:tc>
                  <a:txBody>
                    <a:bodyPr/>
                    <a:lstStyle/>
                    <a:p>
                      <a:pPr algn="l" fontAlgn="b"/>
                      <a:r>
                        <a:rPr lang="en-US" sz="1100" b="0" i="0" u="none" strike="noStrike" dirty="0">
                          <a:solidFill>
                            <a:schemeClr val="tx1"/>
                          </a:solidFill>
                          <a:effectLst/>
                          <a:latin typeface="+mj-lt"/>
                        </a:rPr>
                        <a:t>I have used the same username for more than one gaming account or device</a:t>
                      </a:r>
                    </a:p>
                  </a:txBody>
                  <a:tcPr marL="9525" marR="9525" marT="9525" marB="0" anchor="ctr">
                    <a:lnL>
                      <a:noFill/>
                    </a:lnL>
                    <a:lnR>
                      <a:noFill/>
                    </a:lnR>
                    <a:lnT>
                      <a:noFill/>
                    </a:lnT>
                    <a:lnB>
                      <a:noFill/>
                    </a:lnB>
                  </a:tcPr>
                </a:tc>
                <a:extLst>
                  <a:ext uri="{0D108BD9-81ED-4DB2-BD59-A6C34878D82A}">
                    <a16:rowId xmlns:a16="http://schemas.microsoft.com/office/drawing/2014/main" val="780279731"/>
                  </a:ext>
                </a:extLst>
              </a:tr>
              <a:tr h="586762">
                <a:tc>
                  <a:txBody>
                    <a:bodyPr/>
                    <a:lstStyle/>
                    <a:p>
                      <a:pPr algn="l" fontAlgn="b"/>
                      <a:r>
                        <a:rPr lang="en-US" sz="1100" b="0" i="0" u="none" strike="noStrike" dirty="0">
                          <a:solidFill>
                            <a:schemeClr val="tx1"/>
                          </a:solidFill>
                          <a:effectLst/>
                          <a:latin typeface="+mj-lt"/>
                        </a:rPr>
                        <a:t>I have used the same password for more than one gaming account or device</a:t>
                      </a:r>
                    </a:p>
                  </a:txBody>
                  <a:tcPr marL="9525" marR="9525" marT="9525" marB="0" anchor="ctr">
                    <a:lnL>
                      <a:noFill/>
                    </a:lnL>
                    <a:lnR>
                      <a:noFill/>
                    </a:lnR>
                    <a:lnT>
                      <a:noFill/>
                    </a:lnT>
                    <a:lnB>
                      <a:noFill/>
                    </a:lnB>
                  </a:tcPr>
                </a:tc>
                <a:extLst>
                  <a:ext uri="{0D108BD9-81ED-4DB2-BD59-A6C34878D82A}">
                    <a16:rowId xmlns:a16="http://schemas.microsoft.com/office/drawing/2014/main" val="3765091063"/>
                  </a:ext>
                </a:extLst>
              </a:tr>
              <a:tr h="586762">
                <a:tc>
                  <a:txBody>
                    <a:bodyPr/>
                    <a:lstStyle/>
                    <a:p>
                      <a:pPr algn="l" fontAlgn="b"/>
                      <a:r>
                        <a:rPr lang="en-US" sz="1100" b="0" i="0" u="none" strike="noStrike" dirty="0">
                          <a:solidFill>
                            <a:schemeClr val="tx1"/>
                          </a:solidFill>
                          <a:effectLst/>
                          <a:latin typeface="+mj-lt"/>
                        </a:rPr>
                        <a:t>I have shared personal information (e.g., name, birthday, etc.) while playing a game online</a:t>
                      </a:r>
                    </a:p>
                  </a:txBody>
                  <a:tcPr marL="9525" marR="9525" marT="9525" marB="0" anchor="ctr">
                    <a:lnL>
                      <a:noFill/>
                    </a:lnL>
                    <a:lnR>
                      <a:noFill/>
                    </a:lnR>
                    <a:lnT>
                      <a:noFill/>
                    </a:lnT>
                    <a:lnB>
                      <a:noFill/>
                    </a:lnB>
                  </a:tcPr>
                </a:tc>
                <a:extLst>
                  <a:ext uri="{0D108BD9-81ED-4DB2-BD59-A6C34878D82A}">
                    <a16:rowId xmlns:a16="http://schemas.microsoft.com/office/drawing/2014/main" val="1872487031"/>
                  </a:ext>
                </a:extLst>
              </a:tr>
              <a:tr h="586762">
                <a:tc>
                  <a:txBody>
                    <a:bodyPr/>
                    <a:lstStyle/>
                    <a:p>
                      <a:pPr algn="l" fontAlgn="b"/>
                      <a:r>
                        <a:rPr lang="en-US" sz="1100" b="0" i="0" u="none" strike="noStrike">
                          <a:solidFill>
                            <a:schemeClr val="tx1"/>
                          </a:solidFill>
                          <a:effectLst/>
                          <a:latin typeface="+mj-lt"/>
                        </a:rPr>
                        <a:t>I have used public Wi-Fi to play games online</a:t>
                      </a:r>
                    </a:p>
                  </a:txBody>
                  <a:tcPr marL="9525" marR="9525" marT="9525" marB="0" anchor="ctr">
                    <a:lnL>
                      <a:noFill/>
                    </a:lnL>
                    <a:lnR>
                      <a:noFill/>
                    </a:lnR>
                    <a:lnT>
                      <a:noFill/>
                    </a:lnT>
                    <a:lnB>
                      <a:noFill/>
                    </a:lnB>
                  </a:tcPr>
                </a:tc>
                <a:extLst>
                  <a:ext uri="{0D108BD9-81ED-4DB2-BD59-A6C34878D82A}">
                    <a16:rowId xmlns:a16="http://schemas.microsoft.com/office/drawing/2014/main" val="103713973"/>
                  </a:ext>
                </a:extLst>
              </a:tr>
              <a:tr h="586762">
                <a:tc>
                  <a:txBody>
                    <a:bodyPr/>
                    <a:lstStyle/>
                    <a:p>
                      <a:pPr algn="l" fontAlgn="b"/>
                      <a:r>
                        <a:rPr lang="en-US" sz="1100" b="0" i="0" u="none" strike="noStrike">
                          <a:solidFill>
                            <a:schemeClr val="tx1"/>
                          </a:solidFill>
                          <a:effectLst/>
                          <a:latin typeface="+mj-lt"/>
                        </a:rPr>
                        <a:t>I have downloaded a cheaper or free version of a game from a website </a:t>
                      </a:r>
                    </a:p>
                    <a:p>
                      <a:pPr algn="l" fontAlgn="b"/>
                      <a:r>
                        <a:rPr lang="en-US" sz="1100" b="0" i="0" u="none" strike="noStrike">
                          <a:solidFill>
                            <a:schemeClr val="tx1"/>
                          </a:solidFill>
                          <a:effectLst/>
                          <a:latin typeface="+mj-lt"/>
                        </a:rPr>
                        <a:t>that was not associated with the game distributer</a:t>
                      </a:r>
                    </a:p>
                  </a:txBody>
                  <a:tcPr marL="9525" marR="9525" marT="9525" marB="0" anchor="ctr">
                    <a:lnL>
                      <a:noFill/>
                    </a:lnL>
                    <a:lnR>
                      <a:noFill/>
                    </a:lnR>
                    <a:lnT>
                      <a:noFill/>
                    </a:lnT>
                    <a:lnB>
                      <a:noFill/>
                    </a:lnB>
                  </a:tcPr>
                </a:tc>
                <a:extLst>
                  <a:ext uri="{0D108BD9-81ED-4DB2-BD59-A6C34878D82A}">
                    <a16:rowId xmlns:a16="http://schemas.microsoft.com/office/drawing/2014/main" val="2806380617"/>
                  </a:ext>
                </a:extLst>
              </a:tr>
              <a:tr h="586762">
                <a:tc>
                  <a:txBody>
                    <a:bodyPr/>
                    <a:lstStyle/>
                    <a:p>
                      <a:pPr algn="l" fontAlgn="b"/>
                      <a:r>
                        <a:rPr lang="en-US" sz="1100" b="0" i="0" u="none" strike="noStrike">
                          <a:solidFill>
                            <a:schemeClr val="tx1"/>
                          </a:solidFill>
                          <a:effectLst/>
                          <a:latin typeface="+mj-lt"/>
                        </a:rPr>
                        <a:t>I have downloaded add-ons (e.g., characters, skins, swag, etc.) </a:t>
                      </a:r>
                    </a:p>
                    <a:p>
                      <a:pPr algn="l" fontAlgn="b"/>
                      <a:r>
                        <a:rPr lang="en-US" sz="1100" b="0" i="0" u="none" strike="noStrike">
                          <a:solidFill>
                            <a:schemeClr val="tx1"/>
                          </a:solidFill>
                          <a:effectLst/>
                          <a:latin typeface="+mj-lt"/>
                        </a:rPr>
                        <a:t>from a website that was not associated with the game distributer</a:t>
                      </a:r>
                    </a:p>
                  </a:txBody>
                  <a:tcPr marL="9525" marR="9525" marT="9525" marB="0" anchor="ctr">
                    <a:lnL>
                      <a:noFill/>
                    </a:lnL>
                    <a:lnR>
                      <a:noFill/>
                    </a:lnR>
                    <a:lnT>
                      <a:noFill/>
                    </a:lnT>
                    <a:lnB>
                      <a:noFill/>
                    </a:lnB>
                  </a:tcPr>
                </a:tc>
                <a:extLst>
                  <a:ext uri="{0D108BD9-81ED-4DB2-BD59-A6C34878D82A}">
                    <a16:rowId xmlns:a16="http://schemas.microsoft.com/office/drawing/2014/main" val="989548711"/>
                  </a:ext>
                </a:extLst>
              </a:tr>
              <a:tr h="586762">
                <a:tc>
                  <a:txBody>
                    <a:bodyPr/>
                    <a:lstStyle/>
                    <a:p>
                      <a:pPr algn="l" fontAlgn="b"/>
                      <a:r>
                        <a:rPr lang="en-US" sz="1100" b="0" i="0" u="none" strike="noStrike" dirty="0">
                          <a:solidFill>
                            <a:schemeClr val="tx1"/>
                          </a:solidFill>
                          <a:effectLst/>
                          <a:latin typeface="+mj-lt"/>
                        </a:rPr>
                        <a:t>I have uninstalled antivirus software in the hopes of improving </a:t>
                      </a:r>
                    </a:p>
                    <a:p>
                      <a:pPr algn="l" fontAlgn="b"/>
                      <a:r>
                        <a:rPr lang="en-US" sz="1100" b="0" i="0" u="none" strike="noStrike" dirty="0">
                          <a:solidFill>
                            <a:schemeClr val="tx1"/>
                          </a:solidFill>
                          <a:effectLst/>
                          <a:latin typeface="+mj-lt"/>
                        </a:rPr>
                        <a:t>game quality or speed</a:t>
                      </a:r>
                    </a:p>
                  </a:txBody>
                  <a:tcPr marL="9525" marR="9525" marT="9525" marB="0" anchor="ctr">
                    <a:lnL>
                      <a:noFill/>
                    </a:lnL>
                    <a:lnR>
                      <a:noFill/>
                    </a:lnR>
                    <a:lnT>
                      <a:noFill/>
                    </a:lnT>
                    <a:lnB>
                      <a:noFill/>
                    </a:lnB>
                  </a:tcPr>
                </a:tc>
                <a:extLst>
                  <a:ext uri="{0D108BD9-81ED-4DB2-BD59-A6C34878D82A}">
                    <a16:rowId xmlns:a16="http://schemas.microsoft.com/office/drawing/2014/main" val="3173021285"/>
                  </a:ext>
                </a:extLst>
              </a:tr>
            </a:tbl>
          </a:graphicData>
        </a:graphic>
      </p:graphicFrame>
      <p:sp>
        <p:nvSpPr>
          <p:cNvPr id="8" name="TextBox 7">
            <a:extLst>
              <a:ext uri="{FF2B5EF4-FFF2-40B4-BE49-F238E27FC236}">
                <a16:creationId xmlns:a16="http://schemas.microsoft.com/office/drawing/2014/main" id="{7BEBB181-44B8-9E42-829D-9717FFE4D915}"/>
              </a:ext>
            </a:extLst>
          </p:cNvPr>
          <p:cNvSpPr txBox="1"/>
          <p:nvPr/>
        </p:nvSpPr>
        <p:spPr>
          <a:xfrm>
            <a:off x="473075" y="1679107"/>
            <a:ext cx="6400642" cy="326526"/>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Yes</a:t>
            </a:r>
          </a:p>
          <a:p>
            <a:pPr>
              <a:lnSpc>
                <a:spcPct val="90000"/>
              </a:lnSpc>
            </a:pPr>
            <a:r>
              <a:rPr lang="en-US" sz="1400" dirty="0">
                <a:latin typeface="Arial" panose="020B0604020202020204" pitchFamily="34" charset="0"/>
                <a:cs typeface="Arial" panose="020B0604020202020204" pitchFamily="34" charset="0"/>
              </a:rPr>
              <a:t>(Global Total)</a:t>
            </a:r>
          </a:p>
        </p:txBody>
      </p:sp>
      <p:pic>
        <p:nvPicPr>
          <p:cNvPr id="10" name="Picture 9" descr="Icon&#10;&#10;Description automatically generated">
            <a:extLst>
              <a:ext uri="{FF2B5EF4-FFF2-40B4-BE49-F238E27FC236}">
                <a16:creationId xmlns:a16="http://schemas.microsoft.com/office/drawing/2014/main" id="{E4E24D56-102E-F449-B845-AD01F92034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8353001" y="3480965"/>
            <a:ext cx="2685787" cy="2706935"/>
          </a:xfrm>
          <a:prstGeom prst="rect">
            <a:avLst/>
          </a:prstGeom>
        </p:spPr>
      </p:pic>
    </p:spTree>
    <p:extLst>
      <p:ext uri="{BB962C8B-B14F-4D97-AF65-F5344CB8AC3E}">
        <p14:creationId xmlns:p14="http://schemas.microsoft.com/office/powerpoint/2010/main" val="281160647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29</a:t>
            </a:fld>
            <a:endParaRPr lang="en-US"/>
          </a:p>
        </p:txBody>
      </p:sp>
      <p:sp>
        <p:nvSpPr>
          <p:cNvPr id="6" name="TextBox 5">
            <a:extLst>
              <a:ext uri="{FF2B5EF4-FFF2-40B4-BE49-F238E27FC236}">
                <a16:creationId xmlns:a16="http://schemas.microsoft.com/office/drawing/2014/main" id="{D6E59EB4-BDCC-4512-921F-5B278AAE7EAB}"/>
              </a:ext>
            </a:extLst>
          </p:cNvPr>
          <p:cNvSpPr txBox="1"/>
          <p:nvPr/>
        </p:nvSpPr>
        <p:spPr>
          <a:xfrm>
            <a:off x="468173" y="1761250"/>
            <a:ext cx="2082893" cy="301909"/>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Yes by Country</a:t>
            </a:r>
          </a:p>
        </p:txBody>
      </p:sp>
      <p:sp>
        <p:nvSpPr>
          <p:cNvPr id="9" name="Title 2">
            <a:extLst>
              <a:ext uri="{FF2B5EF4-FFF2-40B4-BE49-F238E27FC236}">
                <a16:creationId xmlns:a16="http://schemas.microsoft.com/office/drawing/2014/main" id="{4F41285E-5C1D-4D1E-848B-EFF81CC28276}"/>
              </a:ext>
            </a:extLst>
          </p:cNvPr>
          <p:cNvSpPr>
            <a:spLocks noGrp="1"/>
          </p:cNvSpPr>
          <p:nvPr>
            <p:ph type="title"/>
          </p:nvPr>
        </p:nvSpPr>
        <p:spPr>
          <a:xfrm>
            <a:off x="298450" y="364225"/>
            <a:ext cx="11245850" cy="462312"/>
          </a:xfrm>
        </p:spPr>
        <p:txBody>
          <a:bodyPr/>
          <a:lstStyle/>
          <a:p>
            <a:pPr algn="l"/>
            <a:r>
              <a:rPr lang="en-US" sz="2800" b="1" dirty="0">
                <a:latin typeface="Arial" panose="020B0604020202020204" pitchFamily="34" charset="0"/>
                <a:cs typeface="Arial" panose="020B0604020202020204" pitchFamily="34" charset="0"/>
              </a:rPr>
              <a:t>Across Countries, Gamers Most Commonly Report Using the Same Username or Password for Multiple Gaming Accounts or Devices, and Sharing Personal Information</a:t>
            </a:r>
          </a:p>
        </p:txBody>
      </p:sp>
      <p:grpSp>
        <p:nvGrpSpPr>
          <p:cNvPr id="8" name="Group 7">
            <a:extLst>
              <a:ext uri="{FF2B5EF4-FFF2-40B4-BE49-F238E27FC236}">
                <a16:creationId xmlns:a16="http://schemas.microsoft.com/office/drawing/2014/main" id="{9D70C4DF-98B9-0545-947F-27E6D5293EB2}"/>
              </a:ext>
            </a:extLst>
          </p:cNvPr>
          <p:cNvGrpSpPr/>
          <p:nvPr/>
        </p:nvGrpSpPr>
        <p:grpSpPr>
          <a:xfrm>
            <a:off x="4494300" y="2151803"/>
            <a:ext cx="7219723" cy="366583"/>
            <a:chOff x="3809106" y="1827708"/>
            <a:chExt cx="7219723" cy="366583"/>
          </a:xfrm>
        </p:grpSpPr>
        <p:pic>
          <p:nvPicPr>
            <p:cNvPr id="10" name="Picture 9" descr="Logo, icon&#10;&#10;Description automatically generated">
              <a:extLst>
                <a:ext uri="{FF2B5EF4-FFF2-40B4-BE49-F238E27FC236}">
                  <a16:creationId xmlns:a16="http://schemas.microsoft.com/office/drawing/2014/main" id="{DA26EB4B-A34B-9D4D-B817-66025B1D0D64}"/>
                </a:ext>
              </a:extLst>
            </p:cNvPr>
            <p:cNvPicPr>
              <a:picLocks noChangeAspect="1"/>
            </p:cNvPicPr>
            <p:nvPr/>
          </p:nvPicPr>
          <p:blipFill>
            <a:blip r:embed="rId3"/>
            <a:stretch>
              <a:fillRect/>
            </a:stretch>
          </p:blipFill>
          <p:spPr>
            <a:xfrm>
              <a:off x="3809106" y="1827708"/>
              <a:ext cx="366583" cy="366583"/>
            </a:xfrm>
            <a:prstGeom prst="rect">
              <a:avLst/>
            </a:prstGeom>
          </p:spPr>
        </p:pic>
        <p:pic>
          <p:nvPicPr>
            <p:cNvPr id="11" name="Picture 10" descr="Chart, pie chart&#10;&#10;Description automatically generated">
              <a:extLst>
                <a:ext uri="{FF2B5EF4-FFF2-40B4-BE49-F238E27FC236}">
                  <a16:creationId xmlns:a16="http://schemas.microsoft.com/office/drawing/2014/main" id="{ACEE558A-A5AB-B641-BAA9-36656B565AC7}"/>
                </a:ext>
              </a:extLst>
            </p:cNvPr>
            <p:cNvPicPr>
              <a:picLocks noChangeAspect="1"/>
            </p:cNvPicPr>
            <p:nvPr/>
          </p:nvPicPr>
          <p:blipFill>
            <a:blip r:embed="rId4"/>
            <a:stretch>
              <a:fillRect/>
            </a:stretch>
          </p:blipFill>
          <p:spPr>
            <a:xfrm>
              <a:off x="4788965" y="1827708"/>
              <a:ext cx="366583" cy="366583"/>
            </a:xfrm>
            <a:prstGeom prst="rect">
              <a:avLst/>
            </a:prstGeom>
          </p:spPr>
        </p:pic>
        <p:pic>
          <p:nvPicPr>
            <p:cNvPr id="12" name="Picture 11" descr="Shape&#10;&#10;Description automatically generated">
              <a:extLst>
                <a:ext uri="{FF2B5EF4-FFF2-40B4-BE49-F238E27FC236}">
                  <a16:creationId xmlns:a16="http://schemas.microsoft.com/office/drawing/2014/main" id="{8AF6656B-B612-3643-AE4D-7951992A5AE5}"/>
                </a:ext>
              </a:extLst>
            </p:cNvPr>
            <p:cNvPicPr>
              <a:picLocks noChangeAspect="1"/>
            </p:cNvPicPr>
            <p:nvPr/>
          </p:nvPicPr>
          <p:blipFill>
            <a:blip r:embed="rId5"/>
            <a:stretch>
              <a:fillRect/>
            </a:stretch>
          </p:blipFill>
          <p:spPr>
            <a:xfrm>
              <a:off x="5768824" y="1828995"/>
              <a:ext cx="366583" cy="365296"/>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204F742B-4B1C-C14B-882E-BA4ACD9374C2}"/>
                </a:ext>
              </a:extLst>
            </p:cNvPr>
            <p:cNvPicPr>
              <a:picLocks noChangeAspect="1"/>
            </p:cNvPicPr>
            <p:nvPr/>
          </p:nvPicPr>
          <p:blipFill>
            <a:blip r:embed="rId6"/>
            <a:stretch>
              <a:fillRect/>
            </a:stretch>
          </p:blipFill>
          <p:spPr>
            <a:xfrm>
              <a:off x="6748683" y="1827708"/>
              <a:ext cx="366583" cy="366583"/>
            </a:xfrm>
            <a:prstGeom prst="rect">
              <a:avLst/>
            </a:prstGeom>
          </p:spPr>
        </p:pic>
        <p:pic>
          <p:nvPicPr>
            <p:cNvPr id="14" name="Picture 13" descr="Logo&#10;&#10;Description automatically generated">
              <a:extLst>
                <a:ext uri="{FF2B5EF4-FFF2-40B4-BE49-F238E27FC236}">
                  <a16:creationId xmlns:a16="http://schemas.microsoft.com/office/drawing/2014/main" id="{4865AD6F-3325-3D40-9AC4-C2F4FA133541}"/>
                </a:ext>
              </a:extLst>
            </p:cNvPr>
            <p:cNvPicPr>
              <a:picLocks noChangeAspect="1"/>
            </p:cNvPicPr>
            <p:nvPr/>
          </p:nvPicPr>
          <p:blipFill>
            <a:blip r:embed="rId7"/>
            <a:stretch>
              <a:fillRect/>
            </a:stretch>
          </p:blipFill>
          <p:spPr>
            <a:xfrm>
              <a:off x="8703816" y="1827708"/>
              <a:ext cx="365296" cy="366583"/>
            </a:xfrm>
            <a:prstGeom prst="rect">
              <a:avLst/>
            </a:prstGeom>
          </p:spPr>
        </p:pic>
        <p:pic>
          <p:nvPicPr>
            <p:cNvPr id="15" name="Picture 14" descr="Logo, company name&#10;&#10;Description automatically generated">
              <a:extLst>
                <a:ext uri="{FF2B5EF4-FFF2-40B4-BE49-F238E27FC236}">
                  <a16:creationId xmlns:a16="http://schemas.microsoft.com/office/drawing/2014/main" id="{C1B86156-7161-9046-A6F0-6D8261A71896}"/>
                </a:ext>
              </a:extLst>
            </p:cNvPr>
            <p:cNvPicPr>
              <a:picLocks noChangeAspect="1"/>
            </p:cNvPicPr>
            <p:nvPr/>
          </p:nvPicPr>
          <p:blipFill>
            <a:blip r:embed="rId8"/>
            <a:stretch>
              <a:fillRect/>
            </a:stretch>
          </p:blipFill>
          <p:spPr>
            <a:xfrm>
              <a:off x="9682388" y="1828995"/>
              <a:ext cx="366583" cy="365296"/>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CD8F4DDD-50E3-E34F-A327-E44DF9965AC7}"/>
                </a:ext>
              </a:extLst>
            </p:cNvPr>
            <p:cNvPicPr>
              <a:picLocks noChangeAspect="1"/>
            </p:cNvPicPr>
            <p:nvPr/>
          </p:nvPicPr>
          <p:blipFill>
            <a:blip r:embed="rId9"/>
            <a:stretch>
              <a:fillRect/>
            </a:stretch>
          </p:blipFill>
          <p:spPr>
            <a:xfrm>
              <a:off x="10662246" y="1828995"/>
              <a:ext cx="366583" cy="365296"/>
            </a:xfrm>
            <a:prstGeom prst="rect">
              <a:avLst/>
            </a:prstGeom>
          </p:spPr>
        </p:pic>
        <p:pic>
          <p:nvPicPr>
            <p:cNvPr id="17" name="Picture 16" descr="Logo, icon, company name&#10;&#10;Description automatically generated">
              <a:extLst>
                <a:ext uri="{FF2B5EF4-FFF2-40B4-BE49-F238E27FC236}">
                  <a16:creationId xmlns:a16="http://schemas.microsoft.com/office/drawing/2014/main" id="{81B30C9C-2279-274B-9E00-846B3E943FC5}"/>
                </a:ext>
              </a:extLst>
            </p:cNvPr>
            <p:cNvPicPr>
              <a:picLocks noChangeAspect="1"/>
            </p:cNvPicPr>
            <p:nvPr/>
          </p:nvPicPr>
          <p:blipFill>
            <a:blip r:embed="rId10"/>
            <a:stretch>
              <a:fillRect/>
            </a:stretch>
          </p:blipFill>
          <p:spPr>
            <a:xfrm>
              <a:off x="7728542" y="1831023"/>
              <a:ext cx="361998" cy="363268"/>
            </a:xfrm>
            <a:prstGeom prst="rect">
              <a:avLst/>
            </a:prstGeom>
          </p:spPr>
        </p:pic>
      </p:grpSp>
      <p:graphicFrame>
        <p:nvGraphicFramePr>
          <p:cNvPr id="18" name="Table 17">
            <a:extLst>
              <a:ext uri="{FF2B5EF4-FFF2-40B4-BE49-F238E27FC236}">
                <a16:creationId xmlns:a16="http://schemas.microsoft.com/office/drawing/2014/main" id="{0B8FA133-A547-654B-B266-3E5308A96287}"/>
              </a:ext>
            </a:extLst>
          </p:cNvPr>
          <p:cNvGraphicFramePr>
            <a:graphicFrameLocks noGrp="1"/>
          </p:cNvGraphicFramePr>
          <p:nvPr>
            <p:extLst>
              <p:ext uri="{D42A27DB-BD31-4B8C-83A1-F6EECF244321}">
                <p14:modId xmlns:p14="http://schemas.microsoft.com/office/powerpoint/2010/main" val="2414359630"/>
              </p:ext>
            </p:extLst>
          </p:nvPr>
        </p:nvGraphicFramePr>
        <p:xfrm>
          <a:off x="270164" y="2717799"/>
          <a:ext cx="3838010" cy="3431764"/>
        </p:xfrm>
        <a:graphic>
          <a:graphicData uri="http://schemas.openxmlformats.org/drawingml/2006/table">
            <a:tbl>
              <a:tblPr/>
              <a:tblGrid>
                <a:gridCol w="3838010">
                  <a:extLst>
                    <a:ext uri="{9D8B030D-6E8A-4147-A177-3AD203B41FA5}">
                      <a16:colId xmlns:a16="http://schemas.microsoft.com/office/drawing/2014/main" val="1940464283"/>
                    </a:ext>
                  </a:extLst>
                </a:gridCol>
              </a:tblGrid>
              <a:tr h="490252">
                <a:tc>
                  <a:txBody>
                    <a:bodyPr/>
                    <a:lstStyle/>
                    <a:p>
                      <a:pPr algn="r" fontAlgn="b"/>
                      <a:r>
                        <a:rPr lang="en-US" sz="1100" b="0" i="0" u="none" strike="noStrike" dirty="0">
                          <a:solidFill>
                            <a:srgbClr val="000000"/>
                          </a:solidFill>
                          <a:effectLst/>
                          <a:latin typeface="+mj-lt"/>
                        </a:rPr>
                        <a:t>Have used the same username for more than one gaming account or device</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490252">
                <a:tc>
                  <a:txBody>
                    <a:bodyPr/>
                    <a:lstStyle/>
                    <a:p>
                      <a:pPr algn="r" fontAlgn="b"/>
                      <a:r>
                        <a:rPr lang="en-US" sz="1100" b="0" i="0" u="none" strike="noStrike" dirty="0">
                          <a:solidFill>
                            <a:srgbClr val="000000"/>
                          </a:solidFill>
                          <a:effectLst/>
                          <a:latin typeface="+mj-lt"/>
                        </a:rPr>
                        <a:t>Have used the same password for more than one gaming account or device</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490252">
                <a:tc>
                  <a:txBody>
                    <a:bodyPr/>
                    <a:lstStyle/>
                    <a:p>
                      <a:pPr algn="r" fontAlgn="b"/>
                      <a:r>
                        <a:rPr lang="en-US" sz="1100" b="0" i="0" u="none" strike="noStrike" dirty="0">
                          <a:solidFill>
                            <a:srgbClr val="000000"/>
                          </a:solidFill>
                          <a:effectLst/>
                          <a:latin typeface="+mj-lt"/>
                        </a:rPr>
                        <a:t>Have shared personal information (e.g., name, birthday, etc.) while playing a game online</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490252">
                <a:tc>
                  <a:txBody>
                    <a:bodyPr/>
                    <a:lstStyle/>
                    <a:p>
                      <a:pPr algn="r" fontAlgn="b"/>
                      <a:r>
                        <a:rPr lang="en-US" sz="1100" b="0" i="0" u="none" strike="noStrike" dirty="0">
                          <a:solidFill>
                            <a:srgbClr val="000000"/>
                          </a:solidFill>
                          <a:effectLst/>
                          <a:latin typeface="+mj-lt"/>
                        </a:rPr>
                        <a:t>Have used public Wi-Fi to play games online</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566962"/>
                  </a:ext>
                </a:extLst>
              </a:tr>
              <a:tr h="490252">
                <a:tc>
                  <a:txBody>
                    <a:bodyPr/>
                    <a:lstStyle/>
                    <a:p>
                      <a:pPr algn="r" fontAlgn="b"/>
                      <a:r>
                        <a:rPr lang="en-US" sz="1100" b="0" i="0" u="none" strike="noStrike" dirty="0">
                          <a:solidFill>
                            <a:srgbClr val="000000"/>
                          </a:solidFill>
                          <a:effectLst/>
                          <a:latin typeface="+mj-lt"/>
                        </a:rPr>
                        <a:t>Have downloaded a cheaper/free version of a game from a website that was not associated with the game distributer</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490252">
                <a:tc>
                  <a:txBody>
                    <a:bodyPr/>
                    <a:lstStyle/>
                    <a:p>
                      <a:pPr algn="r" fontAlgn="b"/>
                      <a:r>
                        <a:rPr lang="en-US" sz="1100" b="0" i="0" u="none" strike="noStrike" dirty="0">
                          <a:solidFill>
                            <a:srgbClr val="000000"/>
                          </a:solidFill>
                          <a:effectLst/>
                          <a:latin typeface="+mj-lt"/>
                        </a:rPr>
                        <a:t>Have downloaded add-ons from a website that was not associated with the game distributer</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1876547"/>
                  </a:ext>
                </a:extLst>
              </a:tr>
              <a:tr h="490252">
                <a:tc>
                  <a:txBody>
                    <a:bodyPr/>
                    <a:lstStyle/>
                    <a:p>
                      <a:pPr algn="r" fontAlgn="b"/>
                      <a:r>
                        <a:rPr lang="en-US" sz="1100" b="0" i="0" u="none" strike="noStrike" dirty="0">
                          <a:solidFill>
                            <a:srgbClr val="000000"/>
                          </a:solidFill>
                          <a:effectLst/>
                          <a:latin typeface="+mj-lt"/>
                        </a:rPr>
                        <a:t>Have uninstalled antivirus software in the hopes of improving game quality or speed</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graphicFrame>
        <p:nvGraphicFramePr>
          <p:cNvPr id="19" name="Table 18">
            <a:extLst>
              <a:ext uri="{FF2B5EF4-FFF2-40B4-BE49-F238E27FC236}">
                <a16:creationId xmlns:a16="http://schemas.microsoft.com/office/drawing/2014/main" id="{E0C383D7-639F-204E-8680-22E587E71E00}"/>
              </a:ext>
            </a:extLst>
          </p:cNvPr>
          <p:cNvGraphicFramePr>
            <a:graphicFrameLocks noGrp="1"/>
          </p:cNvGraphicFramePr>
          <p:nvPr/>
        </p:nvGraphicFramePr>
        <p:xfrm>
          <a:off x="4209392" y="2730499"/>
          <a:ext cx="7827264" cy="3431764"/>
        </p:xfrm>
        <a:graphic>
          <a:graphicData uri="http://schemas.openxmlformats.org/drawingml/2006/table">
            <a:tbl>
              <a:tblPr/>
              <a:tblGrid>
                <a:gridCol w="978408">
                  <a:extLst>
                    <a:ext uri="{9D8B030D-6E8A-4147-A177-3AD203B41FA5}">
                      <a16:colId xmlns:a16="http://schemas.microsoft.com/office/drawing/2014/main" val="3533238887"/>
                    </a:ext>
                  </a:extLst>
                </a:gridCol>
                <a:gridCol w="978408">
                  <a:extLst>
                    <a:ext uri="{9D8B030D-6E8A-4147-A177-3AD203B41FA5}">
                      <a16:colId xmlns:a16="http://schemas.microsoft.com/office/drawing/2014/main" val="881732594"/>
                    </a:ext>
                  </a:extLst>
                </a:gridCol>
                <a:gridCol w="978408">
                  <a:extLst>
                    <a:ext uri="{9D8B030D-6E8A-4147-A177-3AD203B41FA5}">
                      <a16:colId xmlns:a16="http://schemas.microsoft.com/office/drawing/2014/main" val="4245777136"/>
                    </a:ext>
                  </a:extLst>
                </a:gridCol>
                <a:gridCol w="978408">
                  <a:extLst>
                    <a:ext uri="{9D8B030D-6E8A-4147-A177-3AD203B41FA5}">
                      <a16:colId xmlns:a16="http://schemas.microsoft.com/office/drawing/2014/main" val="4239304975"/>
                    </a:ext>
                  </a:extLst>
                </a:gridCol>
                <a:gridCol w="978408">
                  <a:extLst>
                    <a:ext uri="{9D8B030D-6E8A-4147-A177-3AD203B41FA5}">
                      <a16:colId xmlns:a16="http://schemas.microsoft.com/office/drawing/2014/main" val="2077805115"/>
                    </a:ext>
                  </a:extLst>
                </a:gridCol>
                <a:gridCol w="978408">
                  <a:extLst>
                    <a:ext uri="{9D8B030D-6E8A-4147-A177-3AD203B41FA5}">
                      <a16:colId xmlns:a16="http://schemas.microsoft.com/office/drawing/2014/main" val="1301925113"/>
                    </a:ext>
                  </a:extLst>
                </a:gridCol>
                <a:gridCol w="978408">
                  <a:extLst>
                    <a:ext uri="{9D8B030D-6E8A-4147-A177-3AD203B41FA5}">
                      <a16:colId xmlns:a16="http://schemas.microsoft.com/office/drawing/2014/main" val="707401962"/>
                    </a:ext>
                  </a:extLst>
                </a:gridCol>
                <a:gridCol w="978408">
                  <a:extLst>
                    <a:ext uri="{9D8B030D-6E8A-4147-A177-3AD203B41FA5}">
                      <a16:colId xmlns:a16="http://schemas.microsoft.com/office/drawing/2014/main" val="1940464283"/>
                    </a:ext>
                  </a:extLst>
                </a:gridCol>
              </a:tblGrid>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55%</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50%</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60%</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58%</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54%</a:t>
                      </a:r>
                    </a:p>
                  </a:txBody>
                  <a:tcPr marL="3283" marR="3283" marT="3283"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81543"/>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52%</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44%</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36%</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51%</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52%</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46%</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47%</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956069"/>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38%</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52%</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64%</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26%</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35%</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37%</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3283" marR="3283" marT="328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721838"/>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33%</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33%</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48%</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34%</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38%</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12525"/>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31%</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35%</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30%</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45%</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20%</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30%</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529357"/>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30%</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22%</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26%</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41%</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16%</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26%</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29%</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28%</a:t>
                      </a:r>
                    </a:p>
                  </a:txBody>
                  <a:tcPr marL="3283" marR="3283" marT="328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47824"/>
                  </a:ext>
                </a:extLst>
              </a:tr>
              <a:tr h="490252">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27%</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20%</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28%</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42%</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21%</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23%</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32%</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600" b="1" i="0" u="none" strike="noStrike" kern="1200">
                          <a:solidFill>
                            <a:schemeClr val="tx2"/>
                          </a:solidFill>
                          <a:effectLst/>
                          <a:latin typeface="Arial" panose="020B0604020202020204" pitchFamily="34" charset="0"/>
                          <a:ea typeface="+mn-ea"/>
                          <a:cs typeface="Arial" panose="020B0604020202020204" pitchFamily="34" charset="0"/>
                        </a:rPr>
                        <a:t>24%</a:t>
                      </a:r>
                    </a:p>
                  </a:txBody>
                  <a:tcPr marL="3283" marR="3283" marT="3283"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274237"/>
                  </a:ext>
                </a:extLst>
              </a:tr>
            </a:tbl>
          </a:graphicData>
        </a:graphic>
      </p:graphicFrame>
    </p:spTree>
    <p:extLst>
      <p:ext uri="{BB962C8B-B14F-4D97-AF65-F5344CB8AC3E}">
        <p14:creationId xmlns:p14="http://schemas.microsoft.com/office/powerpoint/2010/main" val="37003872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852C6A-F5A7-4025-9EF3-6B9086AF0185}"/>
              </a:ext>
            </a:extLst>
          </p:cNvPr>
          <p:cNvSpPr>
            <a:spLocks noGrp="1"/>
          </p:cNvSpPr>
          <p:nvPr>
            <p:ph type="sldNum" sz="quarter" idx="11"/>
          </p:nvPr>
        </p:nvSpPr>
        <p:spPr/>
        <p:txBody>
          <a:bodyPr/>
          <a:lstStyle/>
          <a:p>
            <a:fld id="{4D48BD70-4F6F-43C6-9389-94BA2019ABFB}" type="slidenum">
              <a:rPr lang="en-US" smtClean="0"/>
              <a:pPr/>
              <a:t>3</a:t>
            </a:fld>
            <a:endParaRPr lang="en-US"/>
          </a:p>
        </p:txBody>
      </p:sp>
      <p:sp>
        <p:nvSpPr>
          <p:cNvPr id="4" name="Title 3">
            <a:extLst>
              <a:ext uri="{FF2B5EF4-FFF2-40B4-BE49-F238E27FC236}">
                <a16:creationId xmlns:a16="http://schemas.microsoft.com/office/drawing/2014/main" id="{80315EB0-E84A-45FB-9920-7F4AF54BDCCE}"/>
              </a:ext>
            </a:extLst>
          </p:cNvPr>
          <p:cNvSpPr>
            <a:spLocks noGrp="1"/>
          </p:cNvSpPr>
          <p:nvPr>
            <p:ph type="title"/>
          </p:nvPr>
        </p:nvSpPr>
        <p:spPr>
          <a:xfrm>
            <a:off x="487561" y="2437450"/>
            <a:ext cx="3956278" cy="1188710"/>
          </a:xfrm>
        </p:spPr>
        <p:txBody>
          <a:bodyPr/>
          <a:lstStyle/>
          <a:p>
            <a:pPr algn="l"/>
            <a:r>
              <a:rPr lang="en-US" b="1" dirty="0">
                <a:latin typeface="Arial" panose="020B0604020202020204" pitchFamily="34" charset="0"/>
                <a:cs typeface="Arial" panose="020B0604020202020204" pitchFamily="34" charset="0"/>
              </a:rPr>
              <a:t>Table of Contents</a:t>
            </a:r>
          </a:p>
        </p:txBody>
      </p:sp>
      <p:grpSp>
        <p:nvGrpSpPr>
          <p:cNvPr id="67" name="Group 66">
            <a:extLst>
              <a:ext uri="{FF2B5EF4-FFF2-40B4-BE49-F238E27FC236}">
                <a16:creationId xmlns:a16="http://schemas.microsoft.com/office/drawing/2014/main" id="{7475DDA7-CD32-8047-944C-BF1B8993FF06}"/>
              </a:ext>
            </a:extLst>
          </p:cNvPr>
          <p:cNvGrpSpPr/>
          <p:nvPr/>
        </p:nvGrpSpPr>
        <p:grpSpPr>
          <a:xfrm>
            <a:off x="9236360" y="3226880"/>
            <a:ext cx="2207634" cy="1640251"/>
            <a:chOff x="3899180" y="515992"/>
            <a:chExt cx="2655750" cy="1973197"/>
          </a:xfrm>
        </p:grpSpPr>
        <p:sp>
          <p:nvSpPr>
            <p:cNvPr id="70" name="Rectangle 69">
              <a:hlinkClick r:id="" action="ppaction://noaction"/>
              <a:extLst>
                <a:ext uri="{FF2B5EF4-FFF2-40B4-BE49-F238E27FC236}">
                  <a16:creationId xmlns:a16="http://schemas.microsoft.com/office/drawing/2014/main" id="{3FA102CE-BB73-2B42-B9CC-A09D0670C6CB}"/>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3EDDB1F1-AEC1-3543-ADE3-5EBD63C018EB}"/>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68" name="TextBox 67">
            <a:extLst>
              <a:ext uri="{FF2B5EF4-FFF2-40B4-BE49-F238E27FC236}">
                <a16:creationId xmlns:a16="http://schemas.microsoft.com/office/drawing/2014/main" id="{F4415E24-C5C2-7148-B081-529748C59B6E}"/>
              </a:ext>
            </a:extLst>
          </p:cNvPr>
          <p:cNvSpPr txBox="1"/>
          <p:nvPr/>
        </p:nvSpPr>
        <p:spPr>
          <a:xfrm>
            <a:off x="9356046" y="3323504"/>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6</a:t>
            </a:r>
          </a:p>
        </p:txBody>
      </p:sp>
      <p:sp>
        <p:nvSpPr>
          <p:cNvPr id="69" name="TextBox 68">
            <a:extLst>
              <a:ext uri="{FF2B5EF4-FFF2-40B4-BE49-F238E27FC236}">
                <a16:creationId xmlns:a16="http://schemas.microsoft.com/office/drawing/2014/main" id="{BBEE8E26-52BC-3D42-A23F-2F799EF429DF}"/>
              </a:ext>
            </a:extLst>
          </p:cNvPr>
          <p:cNvSpPr txBox="1"/>
          <p:nvPr/>
        </p:nvSpPr>
        <p:spPr>
          <a:xfrm>
            <a:off x="9328067" y="4263063"/>
            <a:ext cx="211592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a:solidFill>
                  <a:schemeClr val="bg1"/>
                </a:solidFill>
                <a:latin typeface="Arial" panose="020B0604020202020204" pitchFamily="34" charset="0"/>
                <a:cs typeface="Arial" panose="020B0604020202020204" pitchFamily="34" charset="0"/>
              </a:rPr>
              <a:t>Demographics</a:t>
            </a:r>
          </a:p>
        </p:txBody>
      </p:sp>
      <p:grpSp>
        <p:nvGrpSpPr>
          <p:cNvPr id="72" name="Group 71">
            <a:extLst>
              <a:ext uri="{FF2B5EF4-FFF2-40B4-BE49-F238E27FC236}">
                <a16:creationId xmlns:a16="http://schemas.microsoft.com/office/drawing/2014/main" id="{9A9D816B-3FB3-DC49-83AF-9653B6E57846}"/>
              </a:ext>
            </a:extLst>
          </p:cNvPr>
          <p:cNvGrpSpPr/>
          <p:nvPr/>
        </p:nvGrpSpPr>
        <p:grpSpPr>
          <a:xfrm>
            <a:off x="6909041" y="3226880"/>
            <a:ext cx="2207634" cy="1640251"/>
            <a:chOff x="3899180" y="515992"/>
            <a:chExt cx="2655750" cy="1973197"/>
          </a:xfrm>
        </p:grpSpPr>
        <p:sp>
          <p:nvSpPr>
            <p:cNvPr id="75" name="Rectangle 74">
              <a:hlinkClick r:id="" action="ppaction://noaction"/>
              <a:extLst>
                <a:ext uri="{FF2B5EF4-FFF2-40B4-BE49-F238E27FC236}">
                  <a16:creationId xmlns:a16="http://schemas.microsoft.com/office/drawing/2014/main" id="{E9590DB0-28E0-C045-BD5D-0C5AE2A08285}"/>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7EAAADD0-D008-E043-A054-E183328E9472}"/>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73" name="TextBox 72">
            <a:extLst>
              <a:ext uri="{FF2B5EF4-FFF2-40B4-BE49-F238E27FC236}">
                <a16:creationId xmlns:a16="http://schemas.microsoft.com/office/drawing/2014/main" id="{C24A025B-86DF-904B-9A2C-FAA8000DA78A}"/>
              </a:ext>
            </a:extLst>
          </p:cNvPr>
          <p:cNvSpPr txBox="1"/>
          <p:nvPr/>
        </p:nvSpPr>
        <p:spPr>
          <a:xfrm>
            <a:off x="7028727" y="3323504"/>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5</a:t>
            </a:r>
          </a:p>
        </p:txBody>
      </p:sp>
      <p:sp>
        <p:nvSpPr>
          <p:cNvPr id="74" name="TextBox 73">
            <a:extLst>
              <a:ext uri="{FF2B5EF4-FFF2-40B4-BE49-F238E27FC236}">
                <a16:creationId xmlns:a16="http://schemas.microsoft.com/office/drawing/2014/main" id="{23272278-3774-584D-868E-69BDE8A0E9BB}"/>
              </a:ext>
            </a:extLst>
          </p:cNvPr>
          <p:cNvSpPr txBox="1"/>
          <p:nvPr/>
        </p:nvSpPr>
        <p:spPr>
          <a:xfrm>
            <a:off x="7000748" y="4263063"/>
            <a:ext cx="211592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a:solidFill>
                  <a:schemeClr val="bg1"/>
                </a:solidFill>
                <a:latin typeface="Arial" panose="020B0604020202020204" pitchFamily="34" charset="0"/>
                <a:cs typeface="Arial" panose="020B0604020202020204" pitchFamily="34" charset="0"/>
              </a:rPr>
              <a:t>Gaming Attacks</a:t>
            </a:r>
          </a:p>
        </p:txBody>
      </p:sp>
      <p:sp>
        <p:nvSpPr>
          <p:cNvPr id="100" name="TextBox 99">
            <a:extLst>
              <a:ext uri="{FF2B5EF4-FFF2-40B4-BE49-F238E27FC236}">
                <a16:creationId xmlns:a16="http://schemas.microsoft.com/office/drawing/2014/main" id="{3D36C9C6-6563-8B45-B95D-F47E418438D3}"/>
              </a:ext>
            </a:extLst>
          </p:cNvPr>
          <p:cNvSpPr txBox="1"/>
          <p:nvPr/>
        </p:nvSpPr>
        <p:spPr>
          <a:xfrm>
            <a:off x="7009482" y="3604733"/>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32-36</a:t>
            </a:r>
          </a:p>
        </p:txBody>
      </p:sp>
      <p:sp>
        <p:nvSpPr>
          <p:cNvPr id="101" name="TextBox 100">
            <a:extLst>
              <a:ext uri="{FF2B5EF4-FFF2-40B4-BE49-F238E27FC236}">
                <a16:creationId xmlns:a16="http://schemas.microsoft.com/office/drawing/2014/main" id="{67388727-94F0-A94E-85F0-8C009EFE66EA}"/>
              </a:ext>
            </a:extLst>
          </p:cNvPr>
          <p:cNvSpPr txBox="1"/>
          <p:nvPr/>
        </p:nvSpPr>
        <p:spPr>
          <a:xfrm>
            <a:off x="9329278" y="3604733"/>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37-38</a:t>
            </a:r>
          </a:p>
        </p:txBody>
      </p:sp>
      <p:pic>
        <p:nvPicPr>
          <p:cNvPr id="14" name="Picture 13" descr="Icon&#10;&#10;Description automatically generated">
            <a:extLst>
              <a:ext uri="{FF2B5EF4-FFF2-40B4-BE49-F238E27FC236}">
                <a16:creationId xmlns:a16="http://schemas.microsoft.com/office/drawing/2014/main" id="{6A963405-3D6C-A24C-BA1C-035E40ADAB09}"/>
              </a:ext>
            </a:extLst>
          </p:cNvPr>
          <p:cNvPicPr>
            <a:picLocks noChangeAspect="1"/>
          </p:cNvPicPr>
          <p:nvPr/>
        </p:nvPicPr>
        <p:blipFill>
          <a:blip r:embed="rId3"/>
          <a:stretch>
            <a:fillRect/>
          </a:stretch>
        </p:blipFill>
        <p:spPr>
          <a:xfrm>
            <a:off x="10520989" y="3424397"/>
            <a:ext cx="721974" cy="648667"/>
          </a:xfrm>
          <a:prstGeom prst="rect">
            <a:avLst/>
          </a:prstGeom>
        </p:spPr>
      </p:pic>
      <p:grpSp>
        <p:nvGrpSpPr>
          <p:cNvPr id="87" name="Group 86">
            <a:extLst>
              <a:ext uri="{FF2B5EF4-FFF2-40B4-BE49-F238E27FC236}">
                <a16:creationId xmlns:a16="http://schemas.microsoft.com/office/drawing/2014/main" id="{7CC7EA71-D8C3-DD45-9BFC-A9A6C2B0ADD7}"/>
              </a:ext>
            </a:extLst>
          </p:cNvPr>
          <p:cNvGrpSpPr/>
          <p:nvPr/>
        </p:nvGrpSpPr>
        <p:grpSpPr>
          <a:xfrm>
            <a:off x="4576459" y="1484930"/>
            <a:ext cx="2207634" cy="1640251"/>
            <a:chOff x="3899180" y="515992"/>
            <a:chExt cx="2655750" cy="1973197"/>
          </a:xfrm>
        </p:grpSpPr>
        <p:sp>
          <p:nvSpPr>
            <p:cNvPr id="90" name="Rectangle 89">
              <a:hlinkClick r:id="" action="ppaction://noaction"/>
              <a:extLst>
                <a:ext uri="{FF2B5EF4-FFF2-40B4-BE49-F238E27FC236}">
                  <a16:creationId xmlns:a16="http://schemas.microsoft.com/office/drawing/2014/main" id="{F7E7A2A6-8F11-1548-B442-3804E1D5221A}"/>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0D84F6D4-A075-CC4A-8041-2C8B065A713E}"/>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88" name="TextBox 87">
            <a:extLst>
              <a:ext uri="{FF2B5EF4-FFF2-40B4-BE49-F238E27FC236}">
                <a16:creationId xmlns:a16="http://schemas.microsoft.com/office/drawing/2014/main" id="{DE3AABC1-E03E-3846-815F-8843C556E7D5}"/>
              </a:ext>
            </a:extLst>
          </p:cNvPr>
          <p:cNvSpPr txBox="1"/>
          <p:nvPr/>
        </p:nvSpPr>
        <p:spPr>
          <a:xfrm>
            <a:off x="4696145" y="1581554"/>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1</a:t>
            </a:r>
          </a:p>
        </p:txBody>
      </p:sp>
      <p:sp>
        <p:nvSpPr>
          <p:cNvPr id="89" name="TextBox 88">
            <a:extLst>
              <a:ext uri="{FF2B5EF4-FFF2-40B4-BE49-F238E27FC236}">
                <a16:creationId xmlns:a16="http://schemas.microsoft.com/office/drawing/2014/main" id="{D04C409C-85FF-2747-93A6-F5217E6EE7B7}"/>
              </a:ext>
            </a:extLst>
          </p:cNvPr>
          <p:cNvSpPr txBox="1"/>
          <p:nvPr/>
        </p:nvSpPr>
        <p:spPr>
          <a:xfrm>
            <a:off x="4696145" y="2722985"/>
            <a:ext cx="213259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a:solidFill>
                  <a:schemeClr val="bg1"/>
                </a:solidFill>
                <a:latin typeface="Arial" panose="020B0604020202020204" pitchFamily="34" charset="0"/>
                <a:cs typeface="Arial" panose="020B0604020202020204" pitchFamily="34" charset="0"/>
              </a:rPr>
              <a:t>Gamer Profile</a:t>
            </a:r>
          </a:p>
        </p:txBody>
      </p:sp>
      <p:sp>
        <p:nvSpPr>
          <p:cNvPr id="97" name="TextBox 96">
            <a:extLst>
              <a:ext uri="{FF2B5EF4-FFF2-40B4-BE49-F238E27FC236}">
                <a16:creationId xmlns:a16="http://schemas.microsoft.com/office/drawing/2014/main" id="{1F1B9496-82CE-4242-AF2D-02751A3F8813}"/>
              </a:ext>
            </a:extLst>
          </p:cNvPr>
          <p:cNvSpPr txBox="1"/>
          <p:nvPr/>
        </p:nvSpPr>
        <p:spPr>
          <a:xfrm>
            <a:off x="4696145" y="1898362"/>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4-9</a:t>
            </a:r>
          </a:p>
        </p:txBody>
      </p:sp>
      <p:grpSp>
        <p:nvGrpSpPr>
          <p:cNvPr id="82" name="Group 81">
            <a:extLst>
              <a:ext uri="{FF2B5EF4-FFF2-40B4-BE49-F238E27FC236}">
                <a16:creationId xmlns:a16="http://schemas.microsoft.com/office/drawing/2014/main" id="{EDAC027C-D646-F145-B445-DC707C3ECB27}"/>
              </a:ext>
            </a:extLst>
          </p:cNvPr>
          <p:cNvGrpSpPr/>
          <p:nvPr/>
        </p:nvGrpSpPr>
        <p:grpSpPr>
          <a:xfrm>
            <a:off x="6909719" y="1483716"/>
            <a:ext cx="2207634" cy="1640251"/>
            <a:chOff x="3899180" y="515992"/>
            <a:chExt cx="2655750" cy="1973197"/>
          </a:xfrm>
        </p:grpSpPr>
        <p:sp>
          <p:nvSpPr>
            <p:cNvPr id="85" name="Rectangle 84">
              <a:hlinkClick r:id="" action="ppaction://noaction"/>
              <a:extLst>
                <a:ext uri="{FF2B5EF4-FFF2-40B4-BE49-F238E27FC236}">
                  <a16:creationId xmlns:a16="http://schemas.microsoft.com/office/drawing/2014/main" id="{3E3EA9F2-A349-1142-B866-D01C7319AA64}"/>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FEDAFE50-A7A7-0345-9772-9AA729F71D00}"/>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83" name="TextBox 82">
            <a:extLst>
              <a:ext uri="{FF2B5EF4-FFF2-40B4-BE49-F238E27FC236}">
                <a16:creationId xmlns:a16="http://schemas.microsoft.com/office/drawing/2014/main" id="{72A813ED-B6A4-CB4E-A5E2-169F809C77C3}"/>
              </a:ext>
            </a:extLst>
          </p:cNvPr>
          <p:cNvSpPr txBox="1"/>
          <p:nvPr/>
        </p:nvSpPr>
        <p:spPr>
          <a:xfrm>
            <a:off x="7029405" y="1580340"/>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2</a:t>
            </a:r>
          </a:p>
        </p:txBody>
      </p:sp>
      <p:sp>
        <p:nvSpPr>
          <p:cNvPr id="84" name="TextBox 83">
            <a:extLst>
              <a:ext uri="{FF2B5EF4-FFF2-40B4-BE49-F238E27FC236}">
                <a16:creationId xmlns:a16="http://schemas.microsoft.com/office/drawing/2014/main" id="{BFB31916-92D7-AF48-B4E3-C786A280BE66}"/>
              </a:ext>
            </a:extLst>
          </p:cNvPr>
          <p:cNvSpPr txBox="1"/>
          <p:nvPr/>
        </p:nvSpPr>
        <p:spPr>
          <a:xfrm>
            <a:off x="7009482" y="2510035"/>
            <a:ext cx="201291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a:solidFill>
                  <a:schemeClr val="bg1"/>
                </a:solidFill>
                <a:latin typeface="Arial" panose="020B0604020202020204" pitchFamily="34" charset="0"/>
                <a:cs typeface="Arial" panose="020B0604020202020204" pitchFamily="34" charset="0"/>
              </a:rPr>
              <a:t>Impact of Pandemic on Gaming Habits</a:t>
            </a:r>
          </a:p>
        </p:txBody>
      </p:sp>
      <p:grpSp>
        <p:nvGrpSpPr>
          <p:cNvPr id="77" name="Group 76">
            <a:extLst>
              <a:ext uri="{FF2B5EF4-FFF2-40B4-BE49-F238E27FC236}">
                <a16:creationId xmlns:a16="http://schemas.microsoft.com/office/drawing/2014/main" id="{E185DF21-D1C0-E040-8243-01E8FB666A10}"/>
              </a:ext>
            </a:extLst>
          </p:cNvPr>
          <p:cNvGrpSpPr/>
          <p:nvPr/>
        </p:nvGrpSpPr>
        <p:grpSpPr>
          <a:xfrm>
            <a:off x="9236360" y="1483716"/>
            <a:ext cx="2207634" cy="1640251"/>
            <a:chOff x="3899180" y="515992"/>
            <a:chExt cx="2655750" cy="1973197"/>
          </a:xfrm>
        </p:grpSpPr>
        <p:sp>
          <p:nvSpPr>
            <p:cNvPr id="80" name="Rectangle 79">
              <a:hlinkClick r:id="rId4" action="ppaction://hlinksldjump"/>
              <a:extLst>
                <a:ext uri="{FF2B5EF4-FFF2-40B4-BE49-F238E27FC236}">
                  <a16:creationId xmlns:a16="http://schemas.microsoft.com/office/drawing/2014/main" id="{C8C76472-36B2-8F40-8161-BB713E54E1C0}"/>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AB0BFD7-28DE-CE4C-B389-1D90BC525C42}"/>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78" name="TextBox 77">
            <a:extLst>
              <a:ext uri="{FF2B5EF4-FFF2-40B4-BE49-F238E27FC236}">
                <a16:creationId xmlns:a16="http://schemas.microsoft.com/office/drawing/2014/main" id="{8E5F7C91-3C64-1B46-940F-943704E1497A}"/>
              </a:ext>
            </a:extLst>
          </p:cNvPr>
          <p:cNvSpPr txBox="1"/>
          <p:nvPr/>
        </p:nvSpPr>
        <p:spPr>
          <a:xfrm>
            <a:off x="9356046" y="1580340"/>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3</a:t>
            </a:r>
          </a:p>
        </p:txBody>
      </p:sp>
      <p:sp>
        <p:nvSpPr>
          <p:cNvPr id="79" name="TextBox 78">
            <a:extLst>
              <a:ext uri="{FF2B5EF4-FFF2-40B4-BE49-F238E27FC236}">
                <a16:creationId xmlns:a16="http://schemas.microsoft.com/office/drawing/2014/main" id="{325D4B41-5E08-3C4F-842A-9D4D7DC9AF4F}"/>
              </a:ext>
            </a:extLst>
          </p:cNvPr>
          <p:cNvSpPr txBox="1"/>
          <p:nvPr/>
        </p:nvSpPr>
        <p:spPr>
          <a:xfrm>
            <a:off x="9355083" y="2528726"/>
            <a:ext cx="168370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a:solidFill>
                  <a:schemeClr val="bg1"/>
                </a:solidFill>
                <a:latin typeface="Arial" panose="020B0604020202020204" pitchFamily="34" charset="0"/>
                <a:cs typeface="Arial" panose="020B0604020202020204" pitchFamily="34" charset="0"/>
              </a:rPr>
              <a:t>Compromising Gaming Behaviors</a:t>
            </a:r>
          </a:p>
        </p:txBody>
      </p:sp>
      <p:sp>
        <p:nvSpPr>
          <p:cNvPr id="98" name="TextBox 97">
            <a:extLst>
              <a:ext uri="{FF2B5EF4-FFF2-40B4-BE49-F238E27FC236}">
                <a16:creationId xmlns:a16="http://schemas.microsoft.com/office/drawing/2014/main" id="{8B4CCB3D-B37C-8640-A644-E4737C188518}"/>
              </a:ext>
            </a:extLst>
          </p:cNvPr>
          <p:cNvSpPr txBox="1"/>
          <p:nvPr/>
        </p:nvSpPr>
        <p:spPr>
          <a:xfrm>
            <a:off x="7032156" y="1897148"/>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10-15</a:t>
            </a:r>
          </a:p>
        </p:txBody>
      </p:sp>
      <p:sp>
        <p:nvSpPr>
          <p:cNvPr id="99" name="TextBox 98">
            <a:extLst>
              <a:ext uri="{FF2B5EF4-FFF2-40B4-BE49-F238E27FC236}">
                <a16:creationId xmlns:a16="http://schemas.microsoft.com/office/drawing/2014/main" id="{D7C914F4-2FA2-4840-9421-837D2EF5A2B0}"/>
              </a:ext>
            </a:extLst>
          </p:cNvPr>
          <p:cNvSpPr txBox="1"/>
          <p:nvPr/>
        </p:nvSpPr>
        <p:spPr>
          <a:xfrm>
            <a:off x="9355083" y="1861569"/>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16-22</a:t>
            </a:r>
          </a:p>
        </p:txBody>
      </p:sp>
      <p:grpSp>
        <p:nvGrpSpPr>
          <p:cNvPr id="41" name="Group 40">
            <a:extLst>
              <a:ext uri="{FF2B5EF4-FFF2-40B4-BE49-F238E27FC236}">
                <a16:creationId xmlns:a16="http://schemas.microsoft.com/office/drawing/2014/main" id="{061F0E3A-1BCE-304E-B888-C30BB25562BE}"/>
              </a:ext>
            </a:extLst>
          </p:cNvPr>
          <p:cNvGrpSpPr/>
          <p:nvPr/>
        </p:nvGrpSpPr>
        <p:grpSpPr>
          <a:xfrm>
            <a:off x="4576459" y="3226880"/>
            <a:ext cx="2207634" cy="1640251"/>
            <a:chOff x="3899180" y="515992"/>
            <a:chExt cx="2655750" cy="1973197"/>
          </a:xfrm>
        </p:grpSpPr>
        <p:sp>
          <p:nvSpPr>
            <p:cNvPr id="42" name="Rectangle 41">
              <a:hlinkClick r:id="" action="ppaction://noaction"/>
              <a:extLst>
                <a:ext uri="{FF2B5EF4-FFF2-40B4-BE49-F238E27FC236}">
                  <a16:creationId xmlns:a16="http://schemas.microsoft.com/office/drawing/2014/main" id="{9348CB41-0F24-6149-BF37-BA8BE4D40CDB}"/>
                </a:ext>
              </a:extLst>
            </p:cNvPr>
            <p:cNvSpPr/>
            <p:nvPr/>
          </p:nvSpPr>
          <p:spPr>
            <a:xfrm>
              <a:off x="3899180" y="515992"/>
              <a:ext cx="2655750" cy="1903399"/>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2346A2A0-0038-9E4A-A7A8-14387422BA87}"/>
                </a:ext>
              </a:extLst>
            </p:cNvPr>
            <p:cNvSpPr/>
            <p:nvPr/>
          </p:nvSpPr>
          <p:spPr>
            <a:xfrm>
              <a:off x="3899181" y="2365875"/>
              <a:ext cx="2655749" cy="123314"/>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ECA81E2B-8102-2E40-BA8C-420811C4922A}"/>
              </a:ext>
            </a:extLst>
          </p:cNvPr>
          <p:cNvSpPr txBox="1"/>
          <p:nvPr/>
        </p:nvSpPr>
        <p:spPr>
          <a:xfrm>
            <a:off x="4696145" y="3323504"/>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bg1"/>
                </a:solidFill>
                <a:latin typeface="Arial" panose="020B0604020202020204" pitchFamily="34" charset="0"/>
                <a:cs typeface="Arial" panose="020B0604020202020204" pitchFamily="34" charset="0"/>
              </a:rPr>
              <a:t>4</a:t>
            </a:r>
          </a:p>
        </p:txBody>
      </p:sp>
      <p:sp>
        <p:nvSpPr>
          <p:cNvPr id="45" name="TextBox 44">
            <a:extLst>
              <a:ext uri="{FF2B5EF4-FFF2-40B4-BE49-F238E27FC236}">
                <a16:creationId xmlns:a16="http://schemas.microsoft.com/office/drawing/2014/main" id="{47BA6E4A-0409-B04F-9364-51C893D01D11}"/>
              </a:ext>
            </a:extLst>
          </p:cNvPr>
          <p:cNvSpPr txBox="1"/>
          <p:nvPr/>
        </p:nvSpPr>
        <p:spPr>
          <a:xfrm>
            <a:off x="4668165" y="4261849"/>
            <a:ext cx="213259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400" b="1" dirty="0">
                <a:solidFill>
                  <a:schemeClr val="bg1"/>
                </a:solidFill>
                <a:latin typeface="Arial" panose="020B0604020202020204" pitchFamily="34" charset="0"/>
                <a:cs typeface="Arial" panose="020B0604020202020204" pitchFamily="34" charset="0"/>
              </a:rPr>
              <a:t>Security Attitudes &amp; Behaviors</a:t>
            </a:r>
          </a:p>
        </p:txBody>
      </p:sp>
      <p:sp>
        <p:nvSpPr>
          <p:cNvPr id="46" name="TextBox 45">
            <a:extLst>
              <a:ext uri="{FF2B5EF4-FFF2-40B4-BE49-F238E27FC236}">
                <a16:creationId xmlns:a16="http://schemas.microsoft.com/office/drawing/2014/main" id="{FC3CDC1C-CD4E-6D42-8B9D-BB42E9C7F313}"/>
              </a:ext>
            </a:extLst>
          </p:cNvPr>
          <p:cNvSpPr txBox="1"/>
          <p:nvPr/>
        </p:nvSpPr>
        <p:spPr>
          <a:xfrm>
            <a:off x="4696145" y="3640312"/>
            <a:ext cx="77040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FEEB29"/>
                </a:solidFill>
                <a:latin typeface="Arial" panose="020B0604020202020204" pitchFamily="34" charset="0"/>
                <a:cs typeface="Arial" panose="020B0604020202020204" pitchFamily="34" charset="0"/>
              </a:rPr>
              <a:t>Pages 23-31</a:t>
            </a:r>
          </a:p>
        </p:txBody>
      </p:sp>
      <p:pic>
        <p:nvPicPr>
          <p:cNvPr id="7" name="Picture 6" descr="Icon&#10;&#10;Description automatically generated">
            <a:extLst>
              <a:ext uri="{FF2B5EF4-FFF2-40B4-BE49-F238E27FC236}">
                <a16:creationId xmlns:a16="http://schemas.microsoft.com/office/drawing/2014/main" id="{22CB8517-1A2E-B247-9AF9-ADA3B2601298}"/>
              </a:ext>
            </a:extLst>
          </p:cNvPr>
          <p:cNvPicPr>
            <a:picLocks noChangeAspect="1"/>
          </p:cNvPicPr>
          <p:nvPr/>
        </p:nvPicPr>
        <p:blipFill>
          <a:blip r:embed="rId5"/>
          <a:stretch>
            <a:fillRect/>
          </a:stretch>
        </p:blipFill>
        <p:spPr>
          <a:xfrm>
            <a:off x="5947779" y="1674392"/>
            <a:ext cx="638934" cy="638934"/>
          </a:xfrm>
          <a:prstGeom prst="rect">
            <a:avLst/>
          </a:prstGeom>
        </p:spPr>
      </p:pic>
      <p:pic>
        <p:nvPicPr>
          <p:cNvPr id="11" name="Picture 10" descr="Icon&#10;&#10;Description automatically generated">
            <a:extLst>
              <a:ext uri="{FF2B5EF4-FFF2-40B4-BE49-F238E27FC236}">
                <a16:creationId xmlns:a16="http://schemas.microsoft.com/office/drawing/2014/main" id="{33521B1E-2C51-E14D-8215-DA34F534D0E2}"/>
              </a:ext>
            </a:extLst>
          </p:cNvPr>
          <p:cNvPicPr>
            <a:picLocks noChangeAspect="1"/>
          </p:cNvPicPr>
          <p:nvPr/>
        </p:nvPicPr>
        <p:blipFill>
          <a:blip r:embed="rId6"/>
          <a:stretch>
            <a:fillRect/>
          </a:stretch>
        </p:blipFill>
        <p:spPr>
          <a:xfrm>
            <a:off x="8286912" y="1605792"/>
            <a:ext cx="735480" cy="646331"/>
          </a:xfrm>
          <a:prstGeom prst="rect">
            <a:avLst/>
          </a:prstGeom>
        </p:spPr>
      </p:pic>
      <p:pic>
        <p:nvPicPr>
          <p:cNvPr id="16" name="Picture 15" descr="Icon&#10;&#10;Description automatically generated">
            <a:extLst>
              <a:ext uri="{FF2B5EF4-FFF2-40B4-BE49-F238E27FC236}">
                <a16:creationId xmlns:a16="http://schemas.microsoft.com/office/drawing/2014/main" id="{BD1A9194-4C36-3749-A80D-DC5DA3DACE81}"/>
              </a:ext>
            </a:extLst>
          </p:cNvPr>
          <p:cNvPicPr>
            <a:picLocks noChangeAspect="1"/>
          </p:cNvPicPr>
          <p:nvPr/>
        </p:nvPicPr>
        <p:blipFill>
          <a:blip r:embed="rId7"/>
          <a:stretch>
            <a:fillRect/>
          </a:stretch>
        </p:blipFill>
        <p:spPr>
          <a:xfrm>
            <a:off x="5909984" y="3378920"/>
            <a:ext cx="660362" cy="729150"/>
          </a:xfrm>
          <a:prstGeom prst="rect">
            <a:avLst/>
          </a:prstGeom>
        </p:spPr>
      </p:pic>
      <p:pic>
        <p:nvPicPr>
          <p:cNvPr id="10" name="Picture 9" descr="Icon&#10;&#10;Description automatically generated">
            <a:extLst>
              <a:ext uri="{FF2B5EF4-FFF2-40B4-BE49-F238E27FC236}">
                <a16:creationId xmlns:a16="http://schemas.microsoft.com/office/drawing/2014/main" id="{0BCB5A94-AB33-4547-BB20-C0B0C3C0DB9A}"/>
              </a:ext>
            </a:extLst>
          </p:cNvPr>
          <p:cNvPicPr>
            <a:picLocks noChangeAspect="1"/>
          </p:cNvPicPr>
          <p:nvPr/>
        </p:nvPicPr>
        <p:blipFill>
          <a:blip r:embed="rId8"/>
          <a:stretch>
            <a:fillRect/>
          </a:stretch>
        </p:blipFill>
        <p:spPr>
          <a:xfrm>
            <a:off x="10613442" y="1680562"/>
            <a:ext cx="693290" cy="669789"/>
          </a:xfrm>
          <a:prstGeom prst="rect">
            <a:avLst/>
          </a:prstGeom>
        </p:spPr>
      </p:pic>
      <p:pic>
        <p:nvPicPr>
          <p:cNvPr id="13" name="Picture 12" descr="Icon&#10;&#10;Description automatically generated">
            <a:extLst>
              <a:ext uri="{FF2B5EF4-FFF2-40B4-BE49-F238E27FC236}">
                <a16:creationId xmlns:a16="http://schemas.microsoft.com/office/drawing/2014/main" id="{00FE5EDB-DFE5-2341-B5D7-AEC25EE81203}"/>
              </a:ext>
            </a:extLst>
          </p:cNvPr>
          <p:cNvPicPr>
            <a:picLocks noChangeAspect="1"/>
          </p:cNvPicPr>
          <p:nvPr/>
        </p:nvPicPr>
        <p:blipFill>
          <a:blip r:embed="rId9"/>
          <a:stretch>
            <a:fillRect/>
          </a:stretch>
        </p:blipFill>
        <p:spPr>
          <a:xfrm>
            <a:off x="8269039" y="3387849"/>
            <a:ext cx="719663" cy="708240"/>
          </a:xfrm>
          <a:prstGeom prst="rect">
            <a:avLst/>
          </a:prstGeom>
        </p:spPr>
      </p:pic>
    </p:spTree>
    <p:extLst>
      <p:ext uri="{BB962C8B-B14F-4D97-AF65-F5344CB8AC3E}">
        <p14:creationId xmlns:p14="http://schemas.microsoft.com/office/powerpoint/2010/main" val="6868046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50499"/>
            <a:ext cx="11245850" cy="462312"/>
          </a:xfrm>
        </p:spPr>
        <p:txBody>
          <a:bodyPr/>
          <a:lstStyle/>
          <a:p>
            <a:pPr algn="l"/>
            <a:r>
              <a:rPr lang="en-US" sz="2800" b="1" dirty="0">
                <a:latin typeface="Arial" panose="020B0604020202020204" pitchFamily="34" charset="0"/>
                <a:cs typeface="Arial" panose="020B0604020202020204" pitchFamily="34" charset="0"/>
              </a:rPr>
              <a:t>More Than Two in Five Gamers Globally See Antivirus and Security Software as a Luxury Rather Than a Necessity</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30</a:t>
            </a:fld>
            <a:endParaRPr lang="en-US"/>
          </a:p>
        </p:txBody>
      </p:sp>
      <p:sp>
        <p:nvSpPr>
          <p:cNvPr id="5" name="TextBox 4">
            <a:extLst>
              <a:ext uri="{FF2B5EF4-FFF2-40B4-BE49-F238E27FC236}">
                <a16:creationId xmlns:a16="http://schemas.microsoft.com/office/drawing/2014/main" id="{6F501980-5D5F-420A-A8EC-02B9D9B3B618}"/>
              </a:ext>
            </a:extLst>
          </p:cNvPr>
          <p:cNvSpPr txBox="1"/>
          <p:nvPr/>
        </p:nvSpPr>
        <p:spPr>
          <a:xfrm>
            <a:off x="473075" y="1472386"/>
            <a:ext cx="2082893" cy="457200"/>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a:t>
            </a:r>
          </a:p>
          <a:p>
            <a:pPr>
              <a:lnSpc>
                <a:spcPct val="90000"/>
              </a:lnSpc>
            </a:pPr>
            <a:r>
              <a:rPr lang="en-US" sz="1400" dirty="0">
                <a:latin typeface="Arial" panose="020B0604020202020204" pitchFamily="34" charset="0"/>
                <a:cs typeface="Arial" panose="020B0604020202020204" pitchFamily="34" charset="0"/>
              </a:rPr>
              <a:t>(Global Total)</a:t>
            </a:r>
          </a:p>
        </p:txBody>
      </p:sp>
      <p:graphicFrame>
        <p:nvGraphicFramePr>
          <p:cNvPr id="6" name="Chart 5">
            <a:extLst>
              <a:ext uri="{FF2B5EF4-FFF2-40B4-BE49-F238E27FC236}">
                <a16:creationId xmlns:a16="http://schemas.microsoft.com/office/drawing/2014/main" id="{4C2C1559-3A9F-5B45-8231-123094531FE4}"/>
              </a:ext>
            </a:extLst>
          </p:cNvPr>
          <p:cNvGraphicFramePr/>
          <p:nvPr/>
        </p:nvGraphicFramePr>
        <p:xfrm>
          <a:off x="-204297" y="2460292"/>
          <a:ext cx="3097974" cy="23534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D96347B-6DC5-6741-9267-18BBBFE79CD2}"/>
              </a:ext>
            </a:extLst>
          </p:cNvPr>
          <p:cNvSpPr txBox="1"/>
          <p:nvPr/>
        </p:nvSpPr>
        <p:spPr>
          <a:xfrm>
            <a:off x="2033591" y="6093735"/>
            <a:ext cx="128632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404040"/>
                </a:solidFill>
              </a:rPr>
              <a:t>Somewhat agree</a:t>
            </a:r>
          </a:p>
        </p:txBody>
      </p:sp>
      <p:sp>
        <p:nvSpPr>
          <p:cNvPr id="10" name="Oval 9">
            <a:extLst>
              <a:ext uri="{FF2B5EF4-FFF2-40B4-BE49-F238E27FC236}">
                <a16:creationId xmlns:a16="http://schemas.microsoft.com/office/drawing/2014/main" id="{E2541141-39D7-4C48-A3DD-04361EDBAAC6}"/>
              </a:ext>
            </a:extLst>
          </p:cNvPr>
          <p:cNvSpPr/>
          <p:nvPr/>
        </p:nvSpPr>
        <p:spPr>
          <a:xfrm>
            <a:off x="1776351" y="6090398"/>
            <a:ext cx="165183" cy="165183"/>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1" name="TextBox 10">
            <a:extLst>
              <a:ext uri="{FF2B5EF4-FFF2-40B4-BE49-F238E27FC236}">
                <a16:creationId xmlns:a16="http://schemas.microsoft.com/office/drawing/2014/main" id="{34F3D2E6-C3D6-A54F-A0A5-D22ABE9C1241}"/>
              </a:ext>
            </a:extLst>
          </p:cNvPr>
          <p:cNvSpPr txBox="1"/>
          <p:nvPr/>
        </p:nvSpPr>
        <p:spPr>
          <a:xfrm>
            <a:off x="790334" y="6093735"/>
            <a:ext cx="128632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404040"/>
                </a:solidFill>
              </a:rPr>
              <a:t>Strongly agree</a:t>
            </a:r>
          </a:p>
        </p:txBody>
      </p:sp>
      <p:sp>
        <p:nvSpPr>
          <p:cNvPr id="12" name="Oval 11">
            <a:extLst>
              <a:ext uri="{FF2B5EF4-FFF2-40B4-BE49-F238E27FC236}">
                <a16:creationId xmlns:a16="http://schemas.microsoft.com/office/drawing/2014/main" id="{BCC5E5CB-5123-3946-A8E0-21EF1DC95ED7}"/>
              </a:ext>
            </a:extLst>
          </p:cNvPr>
          <p:cNvSpPr/>
          <p:nvPr/>
        </p:nvSpPr>
        <p:spPr>
          <a:xfrm>
            <a:off x="533094" y="6090398"/>
            <a:ext cx="165183" cy="165183"/>
          </a:xfrm>
          <a:prstGeom prst="ellipse">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aphicFrame>
        <p:nvGraphicFramePr>
          <p:cNvPr id="15" name="Chart 14">
            <a:extLst>
              <a:ext uri="{FF2B5EF4-FFF2-40B4-BE49-F238E27FC236}">
                <a16:creationId xmlns:a16="http://schemas.microsoft.com/office/drawing/2014/main" id="{5FBB399F-15AD-324A-B4A2-60E8778FC58F}"/>
              </a:ext>
            </a:extLst>
          </p:cNvPr>
          <p:cNvGraphicFramePr/>
          <p:nvPr/>
        </p:nvGraphicFramePr>
        <p:xfrm>
          <a:off x="2120284" y="2460292"/>
          <a:ext cx="3097974" cy="2353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570399D1-7C50-814D-BC6A-8DE05C533A07}"/>
              </a:ext>
            </a:extLst>
          </p:cNvPr>
          <p:cNvGraphicFramePr/>
          <p:nvPr/>
        </p:nvGraphicFramePr>
        <p:xfrm>
          <a:off x="4444865" y="2460292"/>
          <a:ext cx="3097974" cy="2353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35FACE2A-81FB-A04C-A232-40FC035791E1}"/>
              </a:ext>
            </a:extLst>
          </p:cNvPr>
          <p:cNvGraphicFramePr/>
          <p:nvPr/>
        </p:nvGraphicFramePr>
        <p:xfrm>
          <a:off x="6769446" y="2460292"/>
          <a:ext cx="3097974" cy="2353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1F742012-3A56-F041-818D-DBF96C2CE7C4}"/>
              </a:ext>
            </a:extLst>
          </p:cNvPr>
          <p:cNvGraphicFramePr/>
          <p:nvPr/>
        </p:nvGraphicFramePr>
        <p:xfrm>
          <a:off x="9094026" y="2460292"/>
          <a:ext cx="3097974" cy="2353450"/>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 Placeholder 3">
            <a:extLst>
              <a:ext uri="{FF2B5EF4-FFF2-40B4-BE49-F238E27FC236}">
                <a16:creationId xmlns:a16="http://schemas.microsoft.com/office/drawing/2014/main" id="{4C720E5E-5891-3B4B-8E01-1D4AA65D71D0}"/>
              </a:ext>
            </a:extLst>
          </p:cNvPr>
          <p:cNvSpPr txBox="1">
            <a:spLocks/>
          </p:cNvSpPr>
          <p:nvPr/>
        </p:nvSpPr>
        <p:spPr>
          <a:xfrm>
            <a:off x="842428" y="2325029"/>
            <a:ext cx="1181455" cy="253370"/>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t>AGREE</a:t>
            </a:r>
          </a:p>
        </p:txBody>
      </p:sp>
      <p:sp>
        <p:nvSpPr>
          <p:cNvPr id="20" name="Text Placeholder 3">
            <a:extLst>
              <a:ext uri="{FF2B5EF4-FFF2-40B4-BE49-F238E27FC236}">
                <a16:creationId xmlns:a16="http://schemas.microsoft.com/office/drawing/2014/main" id="{A75B0BB2-B297-4741-9934-330FB6BB1989}"/>
              </a:ext>
            </a:extLst>
          </p:cNvPr>
          <p:cNvSpPr txBox="1">
            <a:spLocks/>
          </p:cNvSpPr>
          <p:nvPr/>
        </p:nvSpPr>
        <p:spPr>
          <a:xfrm>
            <a:off x="866337" y="2050147"/>
            <a:ext cx="1221255" cy="46109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cap="none">
                <a:solidFill>
                  <a:schemeClr val="accent1"/>
                </a:solidFill>
              </a:rPr>
              <a:t>46%</a:t>
            </a:r>
          </a:p>
        </p:txBody>
      </p:sp>
      <p:sp>
        <p:nvSpPr>
          <p:cNvPr id="23" name="Text Placeholder 3">
            <a:extLst>
              <a:ext uri="{FF2B5EF4-FFF2-40B4-BE49-F238E27FC236}">
                <a16:creationId xmlns:a16="http://schemas.microsoft.com/office/drawing/2014/main" id="{33A936AB-9FD2-AE40-8E4F-E0EBFE65B08D}"/>
              </a:ext>
            </a:extLst>
          </p:cNvPr>
          <p:cNvSpPr txBox="1">
            <a:spLocks/>
          </p:cNvSpPr>
          <p:nvPr/>
        </p:nvSpPr>
        <p:spPr>
          <a:xfrm>
            <a:off x="3169539" y="2325029"/>
            <a:ext cx="1181455" cy="253370"/>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t>AGREE</a:t>
            </a:r>
          </a:p>
        </p:txBody>
      </p:sp>
      <p:sp>
        <p:nvSpPr>
          <p:cNvPr id="24" name="Text Placeholder 3">
            <a:extLst>
              <a:ext uri="{FF2B5EF4-FFF2-40B4-BE49-F238E27FC236}">
                <a16:creationId xmlns:a16="http://schemas.microsoft.com/office/drawing/2014/main" id="{CD09F911-F7E3-0647-A9B4-2745EC92D1F0}"/>
              </a:ext>
            </a:extLst>
          </p:cNvPr>
          <p:cNvSpPr txBox="1">
            <a:spLocks/>
          </p:cNvSpPr>
          <p:nvPr/>
        </p:nvSpPr>
        <p:spPr>
          <a:xfrm>
            <a:off x="3163927" y="2050147"/>
            <a:ext cx="1221255" cy="46109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cap="none">
                <a:solidFill>
                  <a:schemeClr val="accent1"/>
                </a:solidFill>
              </a:rPr>
              <a:t>45%</a:t>
            </a:r>
          </a:p>
        </p:txBody>
      </p:sp>
      <p:sp>
        <p:nvSpPr>
          <p:cNvPr id="26" name="Text Placeholder 3">
            <a:extLst>
              <a:ext uri="{FF2B5EF4-FFF2-40B4-BE49-F238E27FC236}">
                <a16:creationId xmlns:a16="http://schemas.microsoft.com/office/drawing/2014/main" id="{D2DE4D96-4CEF-0944-BBA7-367786215BC9}"/>
              </a:ext>
            </a:extLst>
          </p:cNvPr>
          <p:cNvSpPr txBox="1">
            <a:spLocks/>
          </p:cNvSpPr>
          <p:nvPr/>
        </p:nvSpPr>
        <p:spPr>
          <a:xfrm>
            <a:off x="5496650" y="2325029"/>
            <a:ext cx="1181455" cy="253370"/>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t>AGREE</a:t>
            </a:r>
          </a:p>
        </p:txBody>
      </p:sp>
      <p:sp>
        <p:nvSpPr>
          <p:cNvPr id="27" name="Text Placeholder 3">
            <a:extLst>
              <a:ext uri="{FF2B5EF4-FFF2-40B4-BE49-F238E27FC236}">
                <a16:creationId xmlns:a16="http://schemas.microsoft.com/office/drawing/2014/main" id="{6E7D85AC-1E1C-3043-879E-23F18159CB3E}"/>
              </a:ext>
            </a:extLst>
          </p:cNvPr>
          <p:cNvSpPr txBox="1">
            <a:spLocks/>
          </p:cNvSpPr>
          <p:nvPr/>
        </p:nvSpPr>
        <p:spPr>
          <a:xfrm>
            <a:off x="5491038" y="2050147"/>
            <a:ext cx="1221255" cy="46109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cap="none">
                <a:solidFill>
                  <a:schemeClr val="accent1"/>
                </a:solidFill>
              </a:rPr>
              <a:t>42%</a:t>
            </a:r>
          </a:p>
        </p:txBody>
      </p:sp>
      <p:sp>
        <p:nvSpPr>
          <p:cNvPr id="29" name="Text Placeholder 3">
            <a:extLst>
              <a:ext uri="{FF2B5EF4-FFF2-40B4-BE49-F238E27FC236}">
                <a16:creationId xmlns:a16="http://schemas.microsoft.com/office/drawing/2014/main" id="{F7211D62-66F0-9646-9D79-DBE94D6E8DC8}"/>
              </a:ext>
            </a:extLst>
          </p:cNvPr>
          <p:cNvSpPr txBox="1">
            <a:spLocks/>
          </p:cNvSpPr>
          <p:nvPr/>
        </p:nvSpPr>
        <p:spPr>
          <a:xfrm>
            <a:off x="7812999" y="2325029"/>
            <a:ext cx="1181455" cy="253370"/>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t>AGREE</a:t>
            </a:r>
          </a:p>
        </p:txBody>
      </p:sp>
      <p:sp>
        <p:nvSpPr>
          <p:cNvPr id="30" name="Text Placeholder 3">
            <a:extLst>
              <a:ext uri="{FF2B5EF4-FFF2-40B4-BE49-F238E27FC236}">
                <a16:creationId xmlns:a16="http://schemas.microsoft.com/office/drawing/2014/main" id="{48F26848-1E1B-CF4B-A430-D868C4FA1119}"/>
              </a:ext>
            </a:extLst>
          </p:cNvPr>
          <p:cNvSpPr txBox="1">
            <a:spLocks/>
          </p:cNvSpPr>
          <p:nvPr/>
        </p:nvSpPr>
        <p:spPr>
          <a:xfrm>
            <a:off x="7807387" y="2050147"/>
            <a:ext cx="1221255" cy="46109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cap="none">
                <a:solidFill>
                  <a:schemeClr val="accent1"/>
                </a:solidFill>
              </a:rPr>
              <a:t>42%</a:t>
            </a:r>
          </a:p>
        </p:txBody>
      </p:sp>
      <p:sp>
        <p:nvSpPr>
          <p:cNvPr id="32" name="Text Placeholder 3">
            <a:extLst>
              <a:ext uri="{FF2B5EF4-FFF2-40B4-BE49-F238E27FC236}">
                <a16:creationId xmlns:a16="http://schemas.microsoft.com/office/drawing/2014/main" id="{6F039FF6-F267-6E49-9494-1CB93CAD6B88}"/>
              </a:ext>
            </a:extLst>
          </p:cNvPr>
          <p:cNvSpPr txBox="1">
            <a:spLocks/>
          </p:cNvSpPr>
          <p:nvPr/>
        </p:nvSpPr>
        <p:spPr>
          <a:xfrm>
            <a:off x="10152099" y="2325029"/>
            <a:ext cx="1181455" cy="253370"/>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0" cap="none"/>
              <a:t>AGREE</a:t>
            </a:r>
          </a:p>
        </p:txBody>
      </p:sp>
      <p:sp>
        <p:nvSpPr>
          <p:cNvPr id="33" name="Text Placeholder 3">
            <a:extLst>
              <a:ext uri="{FF2B5EF4-FFF2-40B4-BE49-F238E27FC236}">
                <a16:creationId xmlns:a16="http://schemas.microsoft.com/office/drawing/2014/main" id="{C9FA8868-7925-534F-BD34-F6FBFC8F356C}"/>
              </a:ext>
            </a:extLst>
          </p:cNvPr>
          <p:cNvSpPr txBox="1">
            <a:spLocks/>
          </p:cNvSpPr>
          <p:nvPr/>
        </p:nvSpPr>
        <p:spPr>
          <a:xfrm>
            <a:off x="10146487" y="2050147"/>
            <a:ext cx="1221255" cy="461091"/>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cap="none">
                <a:solidFill>
                  <a:schemeClr val="accent1"/>
                </a:solidFill>
              </a:rPr>
              <a:t>40%</a:t>
            </a:r>
          </a:p>
        </p:txBody>
      </p:sp>
      <p:sp>
        <p:nvSpPr>
          <p:cNvPr id="34" name="TextBox 33">
            <a:extLst>
              <a:ext uri="{FF2B5EF4-FFF2-40B4-BE49-F238E27FC236}">
                <a16:creationId xmlns:a16="http://schemas.microsoft.com/office/drawing/2014/main" id="{EE6F6735-F144-9E4C-877A-B9933D640ECD}"/>
              </a:ext>
            </a:extLst>
          </p:cNvPr>
          <p:cNvSpPr txBox="1"/>
          <p:nvPr/>
        </p:nvSpPr>
        <p:spPr>
          <a:xfrm>
            <a:off x="473075" y="4888344"/>
            <a:ext cx="1879329"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fontAlgn="b"/>
            <a:r>
              <a:rPr lang="en-US" sz="1200" b="1" dirty="0">
                <a:solidFill>
                  <a:schemeClr val="tx1"/>
                </a:solidFill>
                <a:latin typeface="Arial" panose="020B0604020202020204" pitchFamily="34" charset="0"/>
                <a:cs typeface="Arial" panose="020B0604020202020204" pitchFamily="34" charset="0"/>
              </a:rPr>
              <a:t>Antivirus and security software does not protect me from the types of threats I face through gaming</a:t>
            </a:r>
          </a:p>
        </p:txBody>
      </p:sp>
      <p:sp>
        <p:nvSpPr>
          <p:cNvPr id="35" name="TextBox 34">
            <a:extLst>
              <a:ext uri="{FF2B5EF4-FFF2-40B4-BE49-F238E27FC236}">
                <a16:creationId xmlns:a16="http://schemas.microsoft.com/office/drawing/2014/main" id="{17A05E0A-8302-8C40-8D40-B19805BBECBA}"/>
              </a:ext>
            </a:extLst>
          </p:cNvPr>
          <p:cNvSpPr txBox="1"/>
          <p:nvPr/>
        </p:nvSpPr>
        <p:spPr>
          <a:xfrm>
            <a:off x="2713133" y="4888344"/>
            <a:ext cx="2128957"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fontAlgn="b"/>
            <a:r>
              <a:rPr lang="en-US" sz="1200" b="1" dirty="0">
                <a:solidFill>
                  <a:schemeClr val="tx1"/>
                </a:solidFill>
                <a:latin typeface="Arial" panose="020B0604020202020204" pitchFamily="34" charset="0"/>
                <a:cs typeface="Arial" panose="020B0604020202020204" pitchFamily="34" charset="0"/>
              </a:rPr>
              <a:t>I would rather spend my money on gaming hardware and set-up (e.g., headset, monitor, chair, etc.) than on antivirus and security software</a:t>
            </a:r>
          </a:p>
        </p:txBody>
      </p:sp>
      <p:sp>
        <p:nvSpPr>
          <p:cNvPr id="36" name="TextBox 35">
            <a:extLst>
              <a:ext uri="{FF2B5EF4-FFF2-40B4-BE49-F238E27FC236}">
                <a16:creationId xmlns:a16="http://schemas.microsoft.com/office/drawing/2014/main" id="{9A6568BF-E393-E14F-B279-A52D72566125}"/>
              </a:ext>
            </a:extLst>
          </p:cNvPr>
          <p:cNvSpPr txBox="1"/>
          <p:nvPr/>
        </p:nvSpPr>
        <p:spPr>
          <a:xfrm>
            <a:off x="5052389" y="4888344"/>
            <a:ext cx="2046456"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fontAlgn="b"/>
            <a:r>
              <a:rPr lang="en-US" sz="1200" b="1">
                <a:solidFill>
                  <a:schemeClr val="tx1"/>
                </a:solidFill>
                <a:latin typeface="Arial" panose="020B0604020202020204" pitchFamily="34" charset="0"/>
                <a:cs typeface="Arial" panose="020B0604020202020204" pitchFamily="34" charset="0"/>
              </a:rPr>
              <a:t>I would rather pay for upgrades to my game than pay for antivirus and security software</a:t>
            </a:r>
          </a:p>
        </p:txBody>
      </p:sp>
      <p:sp>
        <p:nvSpPr>
          <p:cNvPr id="37" name="TextBox 36">
            <a:extLst>
              <a:ext uri="{FF2B5EF4-FFF2-40B4-BE49-F238E27FC236}">
                <a16:creationId xmlns:a16="http://schemas.microsoft.com/office/drawing/2014/main" id="{7BD3A880-5FE7-7346-A4C3-F5F480B24EE0}"/>
              </a:ext>
            </a:extLst>
          </p:cNvPr>
          <p:cNvSpPr txBox="1"/>
          <p:nvPr/>
        </p:nvSpPr>
        <p:spPr>
          <a:xfrm>
            <a:off x="7470638" y="4888344"/>
            <a:ext cx="1879329"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fontAlgn="b"/>
            <a:r>
              <a:rPr lang="en-US" sz="1200" b="1">
                <a:solidFill>
                  <a:schemeClr val="tx1"/>
                </a:solidFill>
                <a:latin typeface="Arial" panose="020B0604020202020204" pitchFamily="34" charset="0"/>
                <a:cs typeface="Arial" panose="020B0604020202020204" pitchFamily="34" charset="0"/>
              </a:rPr>
              <a:t>Antivirus and security software is a luxury rather than a necessity for my online gaming accounts</a:t>
            </a:r>
          </a:p>
        </p:txBody>
      </p:sp>
      <p:sp>
        <p:nvSpPr>
          <p:cNvPr id="38" name="TextBox 37">
            <a:extLst>
              <a:ext uri="{FF2B5EF4-FFF2-40B4-BE49-F238E27FC236}">
                <a16:creationId xmlns:a16="http://schemas.microsoft.com/office/drawing/2014/main" id="{1EC9F1F8-CD16-EC43-9F86-9D0529C1DCE2}"/>
              </a:ext>
            </a:extLst>
          </p:cNvPr>
          <p:cNvSpPr txBox="1"/>
          <p:nvPr/>
        </p:nvSpPr>
        <p:spPr>
          <a:xfrm>
            <a:off x="9636032" y="4888344"/>
            <a:ext cx="2203623"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fontAlgn="b"/>
            <a:r>
              <a:rPr lang="en-US" sz="1200" b="1">
                <a:solidFill>
                  <a:schemeClr val="tx1"/>
                </a:solidFill>
                <a:latin typeface="Arial" panose="020B0604020202020204" pitchFamily="34" charset="0"/>
                <a:cs typeface="Arial" panose="020B0604020202020204" pitchFamily="34" charset="0"/>
              </a:rPr>
              <a:t>All antivirus and security software slows down your gaming speed and isn't necessary</a:t>
            </a:r>
          </a:p>
        </p:txBody>
      </p:sp>
      <p:pic>
        <p:nvPicPr>
          <p:cNvPr id="8" name="Picture 7" descr="Icon&#10;&#10;Description automatically generated">
            <a:extLst>
              <a:ext uri="{FF2B5EF4-FFF2-40B4-BE49-F238E27FC236}">
                <a16:creationId xmlns:a16="http://schemas.microsoft.com/office/drawing/2014/main" id="{65763277-7591-6344-8BC7-D8D4503E3296}"/>
              </a:ext>
            </a:extLst>
          </p:cNvPr>
          <p:cNvPicPr>
            <a:picLocks noChangeAspect="1"/>
          </p:cNvPicPr>
          <p:nvPr/>
        </p:nvPicPr>
        <p:blipFill>
          <a:blip r:embed="rId8"/>
          <a:stretch>
            <a:fillRect/>
          </a:stretch>
        </p:blipFill>
        <p:spPr>
          <a:xfrm>
            <a:off x="1150484" y="3371292"/>
            <a:ext cx="622164" cy="682132"/>
          </a:xfrm>
          <a:prstGeom prst="rect">
            <a:avLst/>
          </a:prstGeom>
        </p:spPr>
      </p:pic>
      <p:pic>
        <p:nvPicPr>
          <p:cNvPr id="13" name="Picture 12" descr="A black and white sign&#10;&#10;Description automatically generated with low confidence">
            <a:extLst>
              <a:ext uri="{FF2B5EF4-FFF2-40B4-BE49-F238E27FC236}">
                <a16:creationId xmlns:a16="http://schemas.microsoft.com/office/drawing/2014/main" id="{B6952005-780E-F24C-95F8-51559E9BFC77}"/>
              </a:ext>
            </a:extLst>
          </p:cNvPr>
          <p:cNvPicPr>
            <a:picLocks noChangeAspect="1"/>
          </p:cNvPicPr>
          <p:nvPr/>
        </p:nvPicPr>
        <p:blipFill>
          <a:blip r:embed="rId9"/>
          <a:stretch>
            <a:fillRect/>
          </a:stretch>
        </p:blipFill>
        <p:spPr>
          <a:xfrm>
            <a:off x="3529892" y="3435238"/>
            <a:ext cx="540875" cy="599470"/>
          </a:xfrm>
          <a:prstGeom prst="rect">
            <a:avLst/>
          </a:prstGeom>
        </p:spPr>
      </p:pic>
      <p:pic>
        <p:nvPicPr>
          <p:cNvPr id="39" name="Picture 38" descr="Logo, icon&#10;&#10;Description automatically generated">
            <a:extLst>
              <a:ext uri="{FF2B5EF4-FFF2-40B4-BE49-F238E27FC236}">
                <a16:creationId xmlns:a16="http://schemas.microsoft.com/office/drawing/2014/main" id="{C72550DD-96B8-B940-966E-CB399269FF6C}"/>
              </a:ext>
            </a:extLst>
          </p:cNvPr>
          <p:cNvPicPr>
            <a:picLocks noChangeAspect="1"/>
          </p:cNvPicPr>
          <p:nvPr/>
        </p:nvPicPr>
        <p:blipFill>
          <a:blip r:embed="rId10"/>
          <a:stretch>
            <a:fillRect/>
          </a:stretch>
        </p:blipFill>
        <p:spPr>
          <a:xfrm>
            <a:off x="8033365" y="3342503"/>
            <a:ext cx="769298" cy="739710"/>
          </a:xfrm>
          <a:prstGeom prst="rect">
            <a:avLst/>
          </a:prstGeom>
        </p:spPr>
      </p:pic>
      <p:pic>
        <p:nvPicPr>
          <p:cNvPr id="41" name="Picture 40" descr="Icon&#10;&#10;Description automatically generated">
            <a:extLst>
              <a:ext uri="{FF2B5EF4-FFF2-40B4-BE49-F238E27FC236}">
                <a16:creationId xmlns:a16="http://schemas.microsoft.com/office/drawing/2014/main" id="{19FB49F9-7605-3042-88E7-1BB7137CBEFA}"/>
              </a:ext>
            </a:extLst>
          </p:cNvPr>
          <p:cNvPicPr>
            <a:picLocks noChangeAspect="1"/>
          </p:cNvPicPr>
          <p:nvPr/>
        </p:nvPicPr>
        <p:blipFill>
          <a:blip r:embed="rId11"/>
          <a:stretch>
            <a:fillRect/>
          </a:stretch>
        </p:blipFill>
        <p:spPr>
          <a:xfrm>
            <a:off x="10353850" y="3308975"/>
            <a:ext cx="815516" cy="700113"/>
          </a:xfrm>
          <a:prstGeom prst="rect">
            <a:avLst/>
          </a:prstGeom>
        </p:spPr>
      </p:pic>
      <p:pic>
        <p:nvPicPr>
          <p:cNvPr id="43" name="Picture 42" descr="A black and white sign&#10;&#10;Description automatically generated with low confidence">
            <a:extLst>
              <a:ext uri="{FF2B5EF4-FFF2-40B4-BE49-F238E27FC236}">
                <a16:creationId xmlns:a16="http://schemas.microsoft.com/office/drawing/2014/main" id="{C9D10659-2C92-2B47-B356-78530BDB29C9}"/>
              </a:ext>
            </a:extLst>
          </p:cNvPr>
          <p:cNvPicPr>
            <a:picLocks noChangeAspect="1"/>
          </p:cNvPicPr>
          <p:nvPr/>
        </p:nvPicPr>
        <p:blipFill>
          <a:blip r:embed="rId12"/>
          <a:stretch>
            <a:fillRect/>
          </a:stretch>
        </p:blipFill>
        <p:spPr>
          <a:xfrm>
            <a:off x="5758456" y="3357871"/>
            <a:ext cx="675087" cy="675087"/>
          </a:xfrm>
          <a:prstGeom prst="rect">
            <a:avLst/>
          </a:prstGeom>
        </p:spPr>
      </p:pic>
    </p:spTree>
    <p:extLst>
      <p:ext uri="{BB962C8B-B14F-4D97-AF65-F5344CB8AC3E}">
        <p14:creationId xmlns:p14="http://schemas.microsoft.com/office/powerpoint/2010/main" val="12888964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a:extLst>
              <a:ext uri="{FF2B5EF4-FFF2-40B4-BE49-F238E27FC236}">
                <a16:creationId xmlns:a16="http://schemas.microsoft.com/office/drawing/2014/main" id="{BEF85026-3AFC-294A-8DAA-DDD5F6092AEC}"/>
              </a:ext>
            </a:extLst>
          </p:cNvPr>
          <p:cNvSpPr/>
          <p:nvPr/>
        </p:nvSpPr>
        <p:spPr>
          <a:xfrm>
            <a:off x="2473737" y="2222562"/>
            <a:ext cx="9245188" cy="4065870"/>
          </a:xfrm>
          <a:prstGeom prst="rect">
            <a:avLst/>
          </a:prstGeom>
          <a:noFill/>
          <a:ln w="63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35029"/>
            <a:ext cx="11245850" cy="462312"/>
          </a:xfrm>
        </p:spPr>
        <p:txBody>
          <a:bodyPr/>
          <a:lstStyle/>
          <a:p>
            <a:pPr algn="l"/>
            <a:r>
              <a:rPr lang="en-US" sz="2800" b="1" dirty="0">
                <a:latin typeface="Arial" panose="020B0604020202020204" pitchFamily="34" charset="0"/>
                <a:cs typeface="Arial" panose="020B0604020202020204" pitchFamily="34" charset="0"/>
              </a:rPr>
              <a:t>In Fact, Many Gamers Would Rather Spend Money on Upgrades to Their Gaming Hardware, Set-up, or Game Than Spend Money on Antivirus and Security Software</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31</a:t>
            </a:fld>
            <a:endParaRPr lang="en-US"/>
          </a:p>
        </p:txBody>
      </p:sp>
      <p:sp>
        <p:nvSpPr>
          <p:cNvPr id="8" name="Rectangle 7">
            <a:extLst>
              <a:ext uri="{FF2B5EF4-FFF2-40B4-BE49-F238E27FC236}">
                <a16:creationId xmlns:a16="http://schemas.microsoft.com/office/drawing/2014/main" id="{83B8BD4D-69BE-6341-8F9E-01FB3AEC1B3F}"/>
              </a:ext>
            </a:extLst>
          </p:cNvPr>
          <p:cNvSpPr/>
          <p:nvPr/>
        </p:nvSpPr>
        <p:spPr>
          <a:xfrm>
            <a:off x="0" y="2219247"/>
            <a:ext cx="2805907" cy="4069185"/>
          </a:xfrm>
          <a:prstGeom prst="rect">
            <a:avLst/>
          </a:prstGeom>
          <a:solidFill>
            <a:schemeClr val="bg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0" name="TextBox 9">
            <a:extLst>
              <a:ext uri="{FF2B5EF4-FFF2-40B4-BE49-F238E27FC236}">
                <a16:creationId xmlns:a16="http://schemas.microsoft.com/office/drawing/2014/main" id="{6BB50C06-ECB6-4F4D-89A0-1C1D2E7C1646}"/>
              </a:ext>
            </a:extLst>
          </p:cNvPr>
          <p:cNvSpPr txBox="1"/>
          <p:nvPr/>
        </p:nvSpPr>
        <p:spPr>
          <a:xfrm>
            <a:off x="481403" y="1577761"/>
            <a:ext cx="8759514" cy="326526"/>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 by Country</a:t>
            </a:r>
          </a:p>
        </p:txBody>
      </p:sp>
      <p:grpSp>
        <p:nvGrpSpPr>
          <p:cNvPr id="11" name="Group 10">
            <a:extLst>
              <a:ext uri="{FF2B5EF4-FFF2-40B4-BE49-F238E27FC236}">
                <a16:creationId xmlns:a16="http://schemas.microsoft.com/office/drawing/2014/main" id="{B86146BE-5D49-0D44-BEEA-88D67980FCDE}"/>
              </a:ext>
            </a:extLst>
          </p:cNvPr>
          <p:cNvGrpSpPr/>
          <p:nvPr/>
        </p:nvGrpSpPr>
        <p:grpSpPr>
          <a:xfrm>
            <a:off x="2788073" y="2219247"/>
            <a:ext cx="8287522" cy="4069185"/>
            <a:chOff x="2805683" y="2243935"/>
            <a:chExt cx="8287522" cy="3213285"/>
          </a:xfrm>
        </p:grpSpPr>
        <p:cxnSp>
          <p:nvCxnSpPr>
            <p:cNvPr id="12" name="Straight Connector 11">
              <a:extLst>
                <a:ext uri="{FF2B5EF4-FFF2-40B4-BE49-F238E27FC236}">
                  <a16:creationId xmlns:a16="http://schemas.microsoft.com/office/drawing/2014/main" id="{FF0B0FB5-3E28-7542-B440-06AD6CF2B80A}"/>
                </a:ext>
              </a:extLst>
            </p:cNvPr>
            <p:cNvCxnSpPr>
              <a:cxnSpLocks/>
            </p:cNvCxnSpPr>
            <p:nvPr/>
          </p:nvCxnSpPr>
          <p:spPr>
            <a:xfrm>
              <a:off x="280568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5F6305-3282-F84E-8145-6A91BA5EE14F}"/>
                </a:ext>
              </a:extLst>
            </p:cNvPr>
            <p:cNvCxnSpPr>
              <a:cxnSpLocks/>
            </p:cNvCxnSpPr>
            <p:nvPr/>
          </p:nvCxnSpPr>
          <p:spPr>
            <a:xfrm>
              <a:off x="398961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DF3E89-FDD6-BD4E-AD73-87D333F7101F}"/>
                </a:ext>
              </a:extLst>
            </p:cNvPr>
            <p:cNvCxnSpPr>
              <a:cxnSpLocks/>
            </p:cNvCxnSpPr>
            <p:nvPr/>
          </p:nvCxnSpPr>
          <p:spPr>
            <a:xfrm>
              <a:off x="5173547"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0C1552-40F2-F34B-92BE-BC3C363056F8}"/>
                </a:ext>
              </a:extLst>
            </p:cNvPr>
            <p:cNvCxnSpPr>
              <a:cxnSpLocks/>
            </p:cNvCxnSpPr>
            <p:nvPr/>
          </p:nvCxnSpPr>
          <p:spPr>
            <a:xfrm>
              <a:off x="6357479"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EBF74D-2F3D-7345-B588-AB362512DD8D}"/>
                </a:ext>
              </a:extLst>
            </p:cNvPr>
            <p:cNvCxnSpPr>
              <a:cxnSpLocks/>
            </p:cNvCxnSpPr>
            <p:nvPr/>
          </p:nvCxnSpPr>
          <p:spPr>
            <a:xfrm>
              <a:off x="7541411"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6C7B23-3B37-074B-8B25-FBB7F0E4B2C1}"/>
                </a:ext>
              </a:extLst>
            </p:cNvPr>
            <p:cNvCxnSpPr>
              <a:cxnSpLocks/>
            </p:cNvCxnSpPr>
            <p:nvPr/>
          </p:nvCxnSpPr>
          <p:spPr>
            <a:xfrm>
              <a:off x="872534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120C12-CDA2-A344-BDE6-C0E775920F6A}"/>
                </a:ext>
              </a:extLst>
            </p:cNvPr>
            <p:cNvCxnSpPr>
              <a:cxnSpLocks/>
            </p:cNvCxnSpPr>
            <p:nvPr/>
          </p:nvCxnSpPr>
          <p:spPr>
            <a:xfrm>
              <a:off x="990927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DCFF90-2F92-AD48-A3B5-01DAB207CAD0}"/>
                </a:ext>
              </a:extLst>
            </p:cNvPr>
            <p:cNvCxnSpPr>
              <a:cxnSpLocks/>
            </p:cNvCxnSpPr>
            <p:nvPr/>
          </p:nvCxnSpPr>
          <p:spPr>
            <a:xfrm>
              <a:off x="1109320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BF5B57A3-5A6F-D849-8778-8967654B62A3}"/>
              </a:ext>
            </a:extLst>
          </p:cNvPr>
          <p:cNvGrpSpPr/>
          <p:nvPr/>
        </p:nvGrpSpPr>
        <p:grpSpPr>
          <a:xfrm>
            <a:off x="2607443" y="1742681"/>
            <a:ext cx="8663263" cy="366583"/>
            <a:chOff x="2607443" y="2028436"/>
            <a:chExt cx="8663263" cy="366583"/>
          </a:xfrm>
        </p:grpSpPr>
        <p:pic>
          <p:nvPicPr>
            <p:cNvPr id="20" name="Picture 19" descr="Logo, icon&#10;&#10;Description automatically generated">
              <a:extLst>
                <a:ext uri="{FF2B5EF4-FFF2-40B4-BE49-F238E27FC236}">
                  <a16:creationId xmlns:a16="http://schemas.microsoft.com/office/drawing/2014/main" id="{DD60D82C-AF72-524A-BC8F-D15937EEDE81}"/>
                </a:ext>
              </a:extLst>
            </p:cNvPr>
            <p:cNvPicPr>
              <a:picLocks noChangeAspect="1"/>
            </p:cNvPicPr>
            <p:nvPr/>
          </p:nvPicPr>
          <p:blipFill>
            <a:blip r:embed="rId3"/>
            <a:stretch>
              <a:fillRect/>
            </a:stretch>
          </p:blipFill>
          <p:spPr>
            <a:xfrm>
              <a:off x="2607443" y="2028436"/>
              <a:ext cx="366583" cy="366583"/>
            </a:xfrm>
            <a:prstGeom prst="rect">
              <a:avLst/>
            </a:prstGeom>
          </p:spPr>
        </p:pic>
        <p:pic>
          <p:nvPicPr>
            <p:cNvPr id="21" name="Picture 20" descr="Chart, pie chart&#10;&#10;Description automatically generated">
              <a:extLst>
                <a:ext uri="{FF2B5EF4-FFF2-40B4-BE49-F238E27FC236}">
                  <a16:creationId xmlns:a16="http://schemas.microsoft.com/office/drawing/2014/main" id="{DD95CD32-50CF-CA48-8BF3-059DEBAA37F3}"/>
                </a:ext>
              </a:extLst>
            </p:cNvPr>
            <p:cNvPicPr>
              <a:picLocks noChangeAspect="1"/>
            </p:cNvPicPr>
            <p:nvPr/>
          </p:nvPicPr>
          <p:blipFill>
            <a:blip r:embed="rId4"/>
            <a:stretch>
              <a:fillRect/>
            </a:stretch>
          </p:blipFill>
          <p:spPr>
            <a:xfrm>
              <a:off x="3795152" y="2028436"/>
              <a:ext cx="366583" cy="366583"/>
            </a:xfrm>
            <a:prstGeom prst="rect">
              <a:avLst/>
            </a:prstGeom>
          </p:spPr>
        </p:pic>
        <p:pic>
          <p:nvPicPr>
            <p:cNvPr id="22" name="Picture 21" descr="Shape&#10;&#10;Description automatically generated">
              <a:extLst>
                <a:ext uri="{FF2B5EF4-FFF2-40B4-BE49-F238E27FC236}">
                  <a16:creationId xmlns:a16="http://schemas.microsoft.com/office/drawing/2014/main" id="{81982CF2-E844-A644-AF79-EB50B91216CE}"/>
                </a:ext>
              </a:extLst>
            </p:cNvPr>
            <p:cNvPicPr>
              <a:picLocks noChangeAspect="1"/>
            </p:cNvPicPr>
            <p:nvPr/>
          </p:nvPicPr>
          <p:blipFill>
            <a:blip r:embed="rId5"/>
            <a:stretch>
              <a:fillRect/>
            </a:stretch>
          </p:blipFill>
          <p:spPr>
            <a:xfrm>
              <a:off x="4973109" y="2028436"/>
              <a:ext cx="366583" cy="365296"/>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3D8D9C3C-E9A8-974B-B10C-3CDB78B81187}"/>
                </a:ext>
              </a:extLst>
            </p:cNvPr>
            <p:cNvPicPr>
              <a:picLocks noChangeAspect="1"/>
            </p:cNvPicPr>
            <p:nvPr/>
          </p:nvPicPr>
          <p:blipFill>
            <a:blip r:embed="rId6"/>
            <a:stretch>
              <a:fillRect/>
            </a:stretch>
          </p:blipFill>
          <p:spPr>
            <a:xfrm>
              <a:off x="6158847" y="2028436"/>
              <a:ext cx="366583" cy="366583"/>
            </a:xfrm>
            <a:prstGeom prst="rect">
              <a:avLst/>
            </a:prstGeom>
          </p:spPr>
        </p:pic>
        <p:pic>
          <p:nvPicPr>
            <p:cNvPr id="24" name="Picture 23" descr="Logo&#10;&#10;Description automatically generated">
              <a:extLst>
                <a:ext uri="{FF2B5EF4-FFF2-40B4-BE49-F238E27FC236}">
                  <a16:creationId xmlns:a16="http://schemas.microsoft.com/office/drawing/2014/main" id="{FA534DCC-AE40-7A49-98B4-DCE35407780C}"/>
                </a:ext>
              </a:extLst>
            </p:cNvPr>
            <p:cNvPicPr>
              <a:picLocks noChangeAspect="1"/>
            </p:cNvPicPr>
            <p:nvPr/>
          </p:nvPicPr>
          <p:blipFill>
            <a:blip r:embed="rId7"/>
            <a:stretch>
              <a:fillRect/>
            </a:stretch>
          </p:blipFill>
          <p:spPr>
            <a:xfrm>
              <a:off x="8516297" y="2028436"/>
              <a:ext cx="365296" cy="366583"/>
            </a:xfrm>
            <a:prstGeom prst="rect">
              <a:avLst/>
            </a:prstGeom>
          </p:spPr>
        </p:pic>
        <p:pic>
          <p:nvPicPr>
            <p:cNvPr id="25" name="Picture 24" descr="Logo, company name&#10;&#10;Description automatically generated">
              <a:extLst>
                <a:ext uri="{FF2B5EF4-FFF2-40B4-BE49-F238E27FC236}">
                  <a16:creationId xmlns:a16="http://schemas.microsoft.com/office/drawing/2014/main" id="{D546BF2E-6A09-7F45-93CE-551528C218B0}"/>
                </a:ext>
              </a:extLst>
            </p:cNvPr>
            <p:cNvPicPr>
              <a:picLocks noChangeAspect="1"/>
            </p:cNvPicPr>
            <p:nvPr/>
          </p:nvPicPr>
          <p:blipFill>
            <a:blip r:embed="rId8"/>
            <a:stretch>
              <a:fillRect/>
            </a:stretch>
          </p:blipFill>
          <p:spPr>
            <a:xfrm>
              <a:off x="9707180" y="2028436"/>
              <a:ext cx="366583" cy="365296"/>
            </a:xfrm>
            <a:prstGeom prst="rect">
              <a:avLst/>
            </a:prstGeom>
          </p:spPr>
        </p:pic>
        <p:pic>
          <p:nvPicPr>
            <p:cNvPr id="26" name="Picture 25" descr="Icon&#10;&#10;Description automatically generated with medium confidence">
              <a:extLst>
                <a:ext uri="{FF2B5EF4-FFF2-40B4-BE49-F238E27FC236}">
                  <a16:creationId xmlns:a16="http://schemas.microsoft.com/office/drawing/2014/main" id="{6053BB16-E544-5743-AD9C-C11387A79A72}"/>
                </a:ext>
              </a:extLst>
            </p:cNvPr>
            <p:cNvPicPr>
              <a:picLocks noChangeAspect="1"/>
            </p:cNvPicPr>
            <p:nvPr/>
          </p:nvPicPr>
          <p:blipFill>
            <a:blip r:embed="rId9"/>
            <a:stretch>
              <a:fillRect/>
            </a:stretch>
          </p:blipFill>
          <p:spPr>
            <a:xfrm>
              <a:off x="10904123" y="2028436"/>
              <a:ext cx="366583" cy="365296"/>
            </a:xfrm>
            <a:prstGeom prst="rect">
              <a:avLst/>
            </a:prstGeom>
          </p:spPr>
        </p:pic>
        <p:pic>
          <p:nvPicPr>
            <p:cNvPr id="27" name="Picture 26" descr="Logo, icon, company name&#10;&#10;Description automatically generated">
              <a:extLst>
                <a:ext uri="{FF2B5EF4-FFF2-40B4-BE49-F238E27FC236}">
                  <a16:creationId xmlns:a16="http://schemas.microsoft.com/office/drawing/2014/main" id="{A9904455-0BD3-054E-AC63-73630D1C7FFD}"/>
                </a:ext>
              </a:extLst>
            </p:cNvPr>
            <p:cNvPicPr>
              <a:picLocks noChangeAspect="1"/>
            </p:cNvPicPr>
            <p:nvPr/>
          </p:nvPicPr>
          <p:blipFill>
            <a:blip r:embed="rId10"/>
            <a:stretch>
              <a:fillRect/>
            </a:stretch>
          </p:blipFill>
          <p:spPr>
            <a:xfrm>
              <a:off x="7337634" y="2028436"/>
              <a:ext cx="361998" cy="363268"/>
            </a:xfrm>
            <a:prstGeom prst="rect">
              <a:avLst/>
            </a:prstGeom>
          </p:spPr>
        </p:pic>
      </p:grpSp>
      <p:grpSp>
        <p:nvGrpSpPr>
          <p:cNvPr id="167" name="Group 166">
            <a:extLst>
              <a:ext uri="{FF2B5EF4-FFF2-40B4-BE49-F238E27FC236}">
                <a16:creationId xmlns:a16="http://schemas.microsoft.com/office/drawing/2014/main" id="{74B9F889-BE02-8449-A958-218E54C362DA}"/>
              </a:ext>
            </a:extLst>
          </p:cNvPr>
          <p:cNvGrpSpPr/>
          <p:nvPr/>
        </p:nvGrpSpPr>
        <p:grpSpPr>
          <a:xfrm>
            <a:off x="2514555" y="2389840"/>
            <a:ext cx="8858018" cy="434009"/>
            <a:chOff x="2514555" y="2704172"/>
            <a:chExt cx="8858018" cy="434009"/>
          </a:xfrm>
        </p:grpSpPr>
        <p:grpSp>
          <p:nvGrpSpPr>
            <p:cNvPr id="30" name="Group 29">
              <a:extLst>
                <a:ext uri="{FF2B5EF4-FFF2-40B4-BE49-F238E27FC236}">
                  <a16:creationId xmlns:a16="http://schemas.microsoft.com/office/drawing/2014/main" id="{3E993DAD-1A26-D847-A06B-3026FD2697DE}"/>
                </a:ext>
              </a:extLst>
            </p:cNvPr>
            <p:cNvGrpSpPr/>
            <p:nvPr/>
          </p:nvGrpSpPr>
          <p:grpSpPr>
            <a:xfrm>
              <a:off x="2514555" y="2704172"/>
              <a:ext cx="591028" cy="434009"/>
              <a:chOff x="3033968" y="2982424"/>
              <a:chExt cx="591028" cy="434009"/>
            </a:xfrm>
          </p:grpSpPr>
          <p:sp>
            <p:nvSpPr>
              <p:cNvPr id="40" name="Oval 39">
                <a:extLst>
                  <a:ext uri="{FF2B5EF4-FFF2-40B4-BE49-F238E27FC236}">
                    <a16:creationId xmlns:a16="http://schemas.microsoft.com/office/drawing/2014/main" id="{C970E3C4-6218-6942-9818-C0F1FDE5ED5E}"/>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41" name="Text Placeholder 3">
                <a:extLst>
                  <a:ext uri="{FF2B5EF4-FFF2-40B4-BE49-F238E27FC236}">
                    <a16:creationId xmlns:a16="http://schemas.microsoft.com/office/drawing/2014/main" id="{A9C66A96-DD28-BB44-A2F8-F1C161B5483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46%</a:t>
                </a:r>
              </a:p>
            </p:txBody>
          </p:sp>
        </p:grpSp>
        <p:grpSp>
          <p:nvGrpSpPr>
            <p:cNvPr id="43" name="Group 42">
              <a:extLst>
                <a:ext uri="{FF2B5EF4-FFF2-40B4-BE49-F238E27FC236}">
                  <a16:creationId xmlns:a16="http://schemas.microsoft.com/office/drawing/2014/main" id="{A82FBFE0-F973-D24C-B4DE-7DA7B7CAD905}"/>
                </a:ext>
              </a:extLst>
            </p:cNvPr>
            <p:cNvGrpSpPr/>
            <p:nvPr/>
          </p:nvGrpSpPr>
          <p:grpSpPr>
            <a:xfrm>
              <a:off x="3685784" y="2704172"/>
              <a:ext cx="591028" cy="434009"/>
              <a:chOff x="3033968" y="2982424"/>
              <a:chExt cx="591028" cy="434009"/>
            </a:xfrm>
          </p:grpSpPr>
          <p:sp>
            <p:nvSpPr>
              <p:cNvPr id="53" name="Oval 52">
                <a:extLst>
                  <a:ext uri="{FF2B5EF4-FFF2-40B4-BE49-F238E27FC236}">
                    <a16:creationId xmlns:a16="http://schemas.microsoft.com/office/drawing/2014/main" id="{859FAC1D-3139-EB42-A512-CFF67CCFF6C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54" name="Text Placeholder 3">
                <a:extLst>
                  <a:ext uri="{FF2B5EF4-FFF2-40B4-BE49-F238E27FC236}">
                    <a16:creationId xmlns:a16="http://schemas.microsoft.com/office/drawing/2014/main" id="{56AEBE3A-CD67-A140-BB9C-F1911D1148C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49%</a:t>
                </a:r>
              </a:p>
            </p:txBody>
          </p:sp>
        </p:grpSp>
        <p:grpSp>
          <p:nvGrpSpPr>
            <p:cNvPr id="56" name="Group 55">
              <a:extLst>
                <a:ext uri="{FF2B5EF4-FFF2-40B4-BE49-F238E27FC236}">
                  <a16:creationId xmlns:a16="http://schemas.microsoft.com/office/drawing/2014/main" id="{1BE7F2F6-1A59-3C40-9D7E-1A2EF86D679D}"/>
                </a:ext>
              </a:extLst>
            </p:cNvPr>
            <p:cNvGrpSpPr/>
            <p:nvPr/>
          </p:nvGrpSpPr>
          <p:grpSpPr>
            <a:xfrm>
              <a:off x="4863973" y="2704172"/>
              <a:ext cx="591028" cy="434009"/>
              <a:chOff x="3033968" y="2982424"/>
              <a:chExt cx="591028" cy="434009"/>
            </a:xfrm>
          </p:grpSpPr>
          <p:sp>
            <p:nvSpPr>
              <p:cNvPr id="66" name="Oval 65">
                <a:extLst>
                  <a:ext uri="{FF2B5EF4-FFF2-40B4-BE49-F238E27FC236}">
                    <a16:creationId xmlns:a16="http://schemas.microsoft.com/office/drawing/2014/main" id="{092B0130-6D82-0F41-BBB8-F73CB075739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67" name="Text Placeholder 3">
                <a:extLst>
                  <a:ext uri="{FF2B5EF4-FFF2-40B4-BE49-F238E27FC236}">
                    <a16:creationId xmlns:a16="http://schemas.microsoft.com/office/drawing/2014/main" id="{07DB19CE-5D4C-5047-AE06-DE7C00CCD64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46%</a:t>
                </a:r>
              </a:p>
            </p:txBody>
          </p:sp>
        </p:grpSp>
        <p:grpSp>
          <p:nvGrpSpPr>
            <p:cNvPr id="69" name="Group 68">
              <a:extLst>
                <a:ext uri="{FF2B5EF4-FFF2-40B4-BE49-F238E27FC236}">
                  <a16:creationId xmlns:a16="http://schemas.microsoft.com/office/drawing/2014/main" id="{5D8B05BD-4612-FF42-8F29-C303052AEF5F}"/>
                </a:ext>
              </a:extLst>
            </p:cNvPr>
            <p:cNvGrpSpPr/>
            <p:nvPr/>
          </p:nvGrpSpPr>
          <p:grpSpPr>
            <a:xfrm>
              <a:off x="6057573" y="2704172"/>
              <a:ext cx="591028" cy="434009"/>
              <a:chOff x="3033968" y="2982424"/>
              <a:chExt cx="591028" cy="434009"/>
            </a:xfrm>
          </p:grpSpPr>
          <p:sp>
            <p:nvSpPr>
              <p:cNvPr id="79" name="Oval 78">
                <a:extLst>
                  <a:ext uri="{FF2B5EF4-FFF2-40B4-BE49-F238E27FC236}">
                    <a16:creationId xmlns:a16="http://schemas.microsoft.com/office/drawing/2014/main" id="{F55399F1-F9B3-DE47-9AAC-FE4904C1337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80" name="Text Placeholder 3">
                <a:extLst>
                  <a:ext uri="{FF2B5EF4-FFF2-40B4-BE49-F238E27FC236}">
                    <a16:creationId xmlns:a16="http://schemas.microsoft.com/office/drawing/2014/main" id="{1AFE3537-AC89-EA44-B3E4-8C0843182C0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54%</a:t>
                </a:r>
              </a:p>
            </p:txBody>
          </p:sp>
        </p:grpSp>
        <p:grpSp>
          <p:nvGrpSpPr>
            <p:cNvPr id="82" name="Group 81">
              <a:extLst>
                <a:ext uri="{FF2B5EF4-FFF2-40B4-BE49-F238E27FC236}">
                  <a16:creationId xmlns:a16="http://schemas.microsoft.com/office/drawing/2014/main" id="{3407DE19-5B72-BF49-8A3C-9699FEEEDBA4}"/>
                </a:ext>
              </a:extLst>
            </p:cNvPr>
            <p:cNvGrpSpPr/>
            <p:nvPr/>
          </p:nvGrpSpPr>
          <p:grpSpPr>
            <a:xfrm>
              <a:off x="7237955" y="2704172"/>
              <a:ext cx="591028" cy="434009"/>
              <a:chOff x="3033968" y="2982424"/>
              <a:chExt cx="591028" cy="434009"/>
            </a:xfrm>
          </p:grpSpPr>
          <p:sp>
            <p:nvSpPr>
              <p:cNvPr id="92" name="Oval 91">
                <a:extLst>
                  <a:ext uri="{FF2B5EF4-FFF2-40B4-BE49-F238E27FC236}">
                    <a16:creationId xmlns:a16="http://schemas.microsoft.com/office/drawing/2014/main" id="{49D70748-E101-5349-974F-5A43EEDE2A4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93" name="Text Placeholder 3">
                <a:extLst>
                  <a:ext uri="{FF2B5EF4-FFF2-40B4-BE49-F238E27FC236}">
                    <a16:creationId xmlns:a16="http://schemas.microsoft.com/office/drawing/2014/main" id="{A1D50271-4BCF-6A48-ABBA-D871627327E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38%</a:t>
                </a:r>
              </a:p>
            </p:txBody>
          </p:sp>
        </p:grpSp>
        <p:grpSp>
          <p:nvGrpSpPr>
            <p:cNvPr id="95" name="Group 94">
              <a:extLst>
                <a:ext uri="{FF2B5EF4-FFF2-40B4-BE49-F238E27FC236}">
                  <a16:creationId xmlns:a16="http://schemas.microsoft.com/office/drawing/2014/main" id="{8D28A451-24FE-964A-BB24-BF9F7BD7F31E}"/>
                </a:ext>
              </a:extLst>
            </p:cNvPr>
            <p:cNvGrpSpPr/>
            <p:nvPr/>
          </p:nvGrpSpPr>
          <p:grpSpPr>
            <a:xfrm>
              <a:off x="8421070" y="2704172"/>
              <a:ext cx="591028" cy="434009"/>
              <a:chOff x="3033968" y="2982424"/>
              <a:chExt cx="591028" cy="434009"/>
            </a:xfrm>
          </p:grpSpPr>
          <p:sp>
            <p:nvSpPr>
              <p:cNvPr id="105" name="Oval 104">
                <a:extLst>
                  <a:ext uri="{FF2B5EF4-FFF2-40B4-BE49-F238E27FC236}">
                    <a16:creationId xmlns:a16="http://schemas.microsoft.com/office/drawing/2014/main" id="{FACABE39-67E2-8041-9555-544A3A46F18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06" name="Text Placeholder 3">
                <a:extLst>
                  <a:ext uri="{FF2B5EF4-FFF2-40B4-BE49-F238E27FC236}">
                    <a16:creationId xmlns:a16="http://schemas.microsoft.com/office/drawing/2014/main" id="{BD576AF5-8751-0D44-B645-8F7245F8C36C}"/>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46%</a:t>
                </a:r>
              </a:p>
            </p:txBody>
          </p:sp>
        </p:grpSp>
        <p:grpSp>
          <p:nvGrpSpPr>
            <p:cNvPr id="108" name="Group 107">
              <a:extLst>
                <a:ext uri="{FF2B5EF4-FFF2-40B4-BE49-F238E27FC236}">
                  <a16:creationId xmlns:a16="http://schemas.microsoft.com/office/drawing/2014/main" id="{03D7C5AE-0C3E-BD4B-8DF8-EEB126C16CAB}"/>
                </a:ext>
              </a:extLst>
            </p:cNvPr>
            <p:cNvGrpSpPr/>
            <p:nvPr/>
          </p:nvGrpSpPr>
          <p:grpSpPr>
            <a:xfrm>
              <a:off x="9601591" y="2704172"/>
              <a:ext cx="591028" cy="434009"/>
              <a:chOff x="3033968" y="2982424"/>
              <a:chExt cx="591028" cy="434009"/>
            </a:xfrm>
          </p:grpSpPr>
          <p:sp>
            <p:nvSpPr>
              <p:cNvPr id="118" name="Oval 117">
                <a:extLst>
                  <a:ext uri="{FF2B5EF4-FFF2-40B4-BE49-F238E27FC236}">
                    <a16:creationId xmlns:a16="http://schemas.microsoft.com/office/drawing/2014/main" id="{E0E8715C-EB61-7441-9EB3-9F16E7B98BAE}"/>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19" name="Text Placeholder 3">
                <a:extLst>
                  <a:ext uri="{FF2B5EF4-FFF2-40B4-BE49-F238E27FC236}">
                    <a16:creationId xmlns:a16="http://schemas.microsoft.com/office/drawing/2014/main" id="{DA169B36-BC64-2A44-B6C9-B75C40E2D93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47%</a:t>
                </a:r>
              </a:p>
            </p:txBody>
          </p:sp>
        </p:grpSp>
        <p:grpSp>
          <p:nvGrpSpPr>
            <p:cNvPr id="121" name="Group 120">
              <a:extLst>
                <a:ext uri="{FF2B5EF4-FFF2-40B4-BE49-F238E27FC236}">
                  <a16:creationId xmlns:a16="http://schemas.microsoft.com/office/drawing/2014/main" id="{A0E0D91F-851C-A24C-A1FE-618D16572CCE}"/>
                </a:ext>
              </a:extLst>
            </p:cNvPr>
            <p:cNvGrpSpPr/>
            <p:nvPr/>
          </p:nvGrpSpPr>
          <p:grpSpPr>
            <a:xfrm>
              <a:off x="10781545" y="2704172"/>
              <a:ext cx="591028" cy="434009"/>
              <a:chOff x="3033968" y="2982424"/>
              <a:chExt cx="591028" cy="434009"/>
            </a:xfrm>
          </p:grpSpPr>
          <p:sp>
            <p:nvSpPr>
              <p:cNvPr id="131" name="Oval 130">
                <a:extLst>
                  <a:ext uri="{FF2B5EF4-FFF2-40B4-BE49-F238E27FC236}">
                    <a16:creationId xmlns:a16="http://schemas.microsoft.com/office/drawing/2014/main" id="{359016F9-E889-C44A-BE20-7F930A43B73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32" name="Text Placeholder 3">
                <a:extLst>
                  <a:ext uri="{FF2B5EF4-FFF2-40B4-BE49-F238E27FC236}">
                    <a16:creationId xmlns:a16="http://schemas.microsoft.com/office/drawing/2014/main" id="{52D554E9-5555-0C4F-832D-6CBD9C961FC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grpSp>
        <p:nvGrpSpPr>
          <p:cNvPr id="166" name="Group 165">
            <a:extLst>
              <a:ext uri="{FF2B5EF4-FFF2-40B4-BE49-F238E27FC236}">
                <a16:creationId xmlns:a16="http://schemas.microsoft.com/office/drawing/2014/main" id="{8D78DE69-A326-C54E-81AB-2B401E9F6AF9}"/>
              </a:ext>
            </a:extLst>
          </p:cNvPr>
          <p:cNvGrpSpPr/>
          <p:nvPr/>
        </p:nvGrpSpPr>
        <p:grpSpPr>
          <a:xfrm>
            <a:off x="2514555" y="3235493"/>
            <a:ext cx="8858018" cy="434009"/>
            <a:chOff x="2514555" y="3560189"/>
            <a:chExt cx="8858018" cy="434009"/>
          </a:xfrm>
        </p:grpSpPr>
        <p:grpSp>
          <p:nvGrpSpPr>
            <p:cNvPr id="31" name="Group 30">
              <a:extLst>
                <a:ext uri="{FF2B5EF4-FFF2-40B4-BE49-F238E27FC236}">
                  <a16:creationId xmlns:a16="http://schemas.microsoft.com/office/drawing/2014/main" id="{4BF7591F-8D69-E748-B357-512D27578703}"/>
                </a:ext>
              </a:extLst>
            </p:cNvPr>
            <p:cNvGrpSpPr/>
            <p:nvPr/>
          </p:nvGrpSpPr>
          <p:grpSpPr>
            <a:xfrm>
              <a:off x="2514555" y="3560189"/>
              <a:ext cx="591028" cy="434009"/>
              <a:chOff x="3033968" y="2982424"/>
              <a:chExt cx="591028" cy="434009"/>
            </a:xfrm>
          </p:grpSpPr>
          <p:sp>
            <p:nvSpPr>
              <p:cNvPr id="38" name="Oval 37">
                <a:extLst>
                  <a:ext uri="{FF2B5EF4-FFF2-40B4-BE49-F238E27FC236}">
                    <a16:creationId xmlns:a16="http://schemas.microsoft.com/office/drawing/2014/main" id="{CD6615EE-9414-0D41-9B97-783E65E0D92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39" name="Text Placeholder 3">
                <a:extLst>
                  <a:ext uri="{FF2B5EF4-FFF2-40B4-BE49-F238E27FC236}">
                    <a16:creationId xmlns:a16="http://schemas.microsoft.com/office/drawing/2014/main" id="{7A54C377-91BD-2740-B49E-C90066AD3E9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52%</a:t>
                </a:r>
              </a:p>
            </p:txBody>
          </p:sp>
        </p:grpSp>
        <p:grpSp>
          <p:nvGrpSpPr>
            <p:cNvPr id="44" name="Group 43">
              <a:extLst>
                <a:ext uri="{FF2B5EF4-FFF2-40B4-BE49-F238E27FC236}">
                  <a16:creationId xmlns:a16="http://schemas.microsoft.com/office/drawing/2014/main" id="{C0423FF7-FF33-394E-9031-7CB460E8F98D}"/>
                </a:ext>
              </a:extLst>
            </p:cNvPr>
            <p:cNvGrpSpPr/>
            <p:nvPr/>
          </p:nvGrpSpPr>
          <p:grpSpPr>
            <a:xfrm>
              <a:off x="3685784" y="3560189"/>
              <a:ext cx="591028" cy="434009"/>
              <a:chOff x="3033968" y="2982424"/>
              <a:chExt cx="591028" cy="434009"/>
            </a:xfrm>
          </p:grpSpPr>
          <p:sp>
            <p:nvSpPr>
              <p:cNvPr id="51" name="Oval 50">
                <a:extLst>
                  <a:ext uri="{FF2B5EF4-FFF2-40B4-BE49-F238E27FC236}">
                    <a16:creationId xmlns:a16="http://schemas.microsoft.com/office/drawing/2014/main" id="{4EBE6B9D-A796-B544-BA0C-793EE85F9BF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52" name="Text Placeholder 3">
                <a:extLst>
                  <a:ext uri="{FF2B5EF4-FFF2-40B4-BE49-F238E27FC236}">
                    <a16:creationId xmlns:a16="http://schemas.microsoft.com/office/drawing/2014/main" id="{9D58983A-58D9-B843-A440-3478FAA1D29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nvGrpSpPr>
            <p:cNvPr id="57" name="Group 56">
              <a:extLst>
                <a:ext uri="{FF2B5EF4-FFF2-40B4-BE49-F238E27FC236}">
                  <a16:creationId xmlns:a16="http://schemas.microsoft.com/office/drawing/2014/main" id="{0034FA78-A156-3F40-9768-2FC56E6D172F}"/>
                </a:ext>
              </a:extLst>
            </p:cNvPr>
            <p:cNvGrpSpPr/>
            <p:nvPr/>
          </p:nvGrpSpPr>
          <p:grpSpPr>
            <a:xfrm>
              <a:off x="4863973" y="3560189"/>
              <a:ext cx="591028" cy="434009"/>
              <a:chOff x="3033968" y="2982424"/>
              <a:chExt cx="591028" cy="434009"/>
            </a:xfrm>
          </p:grpSpPr>
          <p:sp>
            <p:nvSpPr>
              <p:cNvPr id="64" name="Oval 63">
                <a:extLst>
                  <a:ext uri="{FF2B5EF4-FFF2-40B4-BE49-F238E27FC236}">
                    <a16:creationId xmlns:a16="http://schemas.microsoft.com/office/drawing/2014/main" id="{28B839E9-FF7A-CE4D-89C8-7BB82FAAD72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65" name="Text Placeholder 3">
                <a:extLst>
                  <a:ext uri="{FF2B5EF4-FFF2-40B4-BE49-F238E27FC236}">
                    <a16:creationId xmlns:a16="http://schemas.microsoft.com/office/drawing/2014/main" id="{4E2FF4C2-4CFC-FA40-8B53-F0DB95434B21}"/>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40%</a:t>
                </a:r>
              </a:p>
            </p:txBody>
          </p:sp>
        </p:grpSp>
        <p:grpSp>
          <p:nvGrpSpPr>
            <p:cNvPr id="70" name="Group 69">
              <a:extLst>
                <a:ext uri="{FF2B5EF4-FFF2-40B4-BE49-F238E27FC236}">
                  <a16:creationId xmlns:a16="http://schemas.microsoft.com/office/drawing/2014/main" id="{D919AE4F-E9BF-6C49-899D-006653C621BF}"/>
                </a:ext>
              </a:extLst>
            </p:cNvPr>
            <p:cNvGrpSpPr/>
            <p:nvPr/>
          </p:nvGrpSpPr>
          <p:grpSpPr>
            <a:xfrm>
              <a:off x="6057573" y="3560189"/>
              <a:ext cx="591028" cy="434009"/>
              <a:chOff x="3033968" y="2982424"/>
              <a:chExt cx="591028" cy="434009"/>
            </a:xfrm>
          </p:grpSpPr>
          <p:sp>
            <p:nvSpPr>
              <p:cNvPr id="77" name="Oval 76">
                <a:extLst>
                  <a:ext uri="{FF2B5EF4-FFF2-40B4-BE49-F238E27FC236}">
                    <a16:creationId xmlns:a16="http://schemas.microsoft.com/office/drawing/2014/main" id="{06D9CAE3-6148-5C4F-8BA1-A59A9649DF22}"/>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78" name="Text Placeholder 3">
                <a:extLst>
                  <a:ext uri="{FF2B5EF4-FFF2-40B4-BE49-F238E27FC236}">
                    <a16:creationId xmlns:a16="http://schemas.microsoft.com/office/drawing/2014/main" id="{9477A55D-2AA1-5944-BF13-3079035C928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54%</a:t>
                </a:r>
              </a:p>
            </p:txBody>
          </p:sp>
        </p:grpSp>
        <p:grpSp>
          <p:nvGrpSpPr>
            <p:cNvPr id="83" name="Group 82">
              <a:extLst>
                <a:ext uri="{FF2B5EF4-FFF2-40B4-BE49-F238E27FC236}">
                  <a16:creationId xmlns:a16="http://schemas.microsoft.com/office/drawing/2014/main" id="{C6E42587-07FE-AB40-9D42-9E6BBBAD8E44}"/>
                </a:ext>
              </a:extLst>
            </p:cNvPr>
            <p:cNvGrpSpPr/>
            <p:nvPr/>
          </p:nvGrpSpPr>
          <p:grpSpPr>
            <a:xfrm>
              <a:off x="7237955" y="3560189"/>
              <a:ext cx="591028" cy="434009"/>
              <a:chOff x="3033968" y="2982424"/>
              <a:chExt cx="591028" cy="434009"/>
            </a:xfrm>
          </p:grpSpPr>
          <p:sp>
            <p:nvSpPr>
              <p:cNvPr id="90" name="Oval 89">
                <a:extLst>
                  <a:ext uri="{FF2B5EF4-FFF2-40B4-BE49-F238E27FC236}">
                    <a16:creationId xmlns:a16="http://schemas.microsoft.com/office/drawing/2014/main" id="{B0424EF6-06A6-4E4E-959E-EBE45C809B3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91" name="Text Placeholder 3">
                <a:extLst>
                  <a:ext uri="{FF2B5EF4-FFF2-40B4-BE49-F238E27FC236}">
                    <a16:creationId xmlns:a16="http://schemas.microsoft.com/office/drawing/2014/main" id="{10FB84B1-8B51-1E48-98D9-7C7D70FB0A6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31%</a:t>
                </a:r>
              </a:p>
            </p:txBody>
          </p:sp>
        </p:grpSp>
        <p:grpSp>
          <p:nvGrpSpPr>
            <p:cNvPr id="96" name="Group 95">
              <a:extLst>
                <a:ext uri="{FF2B5EF4-FFF2-40B4-BE49-F238E27FC236}">
                  <a16:creationId xmlns:a16="http://schemas.microsoft.com/office/drawing/2014/main" id="{E68E3FF7-8275-BC41-A382-59E96F507124}"/>
                </a:ext>
              </a:extLst>
            </p:cNvPr>
            <p:cNvGrpSpPr/>
            <p:nvPr/>
          </p:nvGrpSpPr>
          <p:grpSpPr>
            <a:xfrm>
              <a:off x="8421070" y="3560189"/>
              <a:ext cx="591028" cy="434009"/>
              <a:chOff x="3033968" y="2982424"/>
              <a:chExt cx="591028" cy="434009"/>
            </a:xfrm>
          </p:grpSpPr>
          <p:sp>
            <p:nvSpPr>
              <p:cNvPr id="103" name="Oval 102">
                <a:extLst>
                  <a:ext uri="{FF2B5EF4-FFF2-40B4-BE49-F238E27FC236}">
                    <a16:creationId xmlns:a16="http://schemas.microsoft.com/office/drawing/2014/main" id="{64203CA0-3629-244A-B645-95EE9B8B830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04" name="Text Placeholder 3">
                <a:extLst>
                  <a:ext uri="{FF2B5EF4-FFF2-40B4-BE49-F238E27FC236}">
                    <a16:creationId xmlns:a16="http://schemas.microsoft.com/office/drawing/2014/main" id="{D4DA4192-8555-E543-A82D-EA5B0EEE759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43%</a:t>
                </a:r>
              </a:p>
            </p:txBody>
          </p:sp>
        </p:grpSp>
        <p:grpSp>
          <p:nvGrpSpPr>
            <p:cNvPr id="109" name="Group 108">
              <a:extLst>
                <a:ext uri="{FF2B5EF4-FFF2-40B4-BE49-F238E27FC236}">
                  <a16:creationId xmlns:a16="http://schemas.microsoft.com/office/drawing/2014/main" id="{0A443104-8B11-0148-9D06-9F18358CD8A6}"/>
                </a:ext>
              </a:extLst>
            </p:cNvPr>
            <p:cNvGrpSpPr/>
            <p:nvPr/>
          </p:nvGrpSpPr>
          <p:grpSpPr>
            <a:xfrm>
              <a:off x="9601591" y="3560189"/>
              <a:ext cx="591028" cy="434009"/>
              <a:chOff x="3033968" y="2982424"/>
              <a:chExt cx="591028" cy="434009"/>
            </a:xfrm>
          </p:grpSpPr>
          <p:sp>
            <p:nvSpPr>
              <p:cNvPr id="116" name="Oval 115">
                <a:extLst>
                  <a:ext uri="{FF2B5EF4-FFF2-40B4-BE49-F238E27FC236}">
                    <a16:creationId xmlns:a16="http://schemas.microsoft.com/office/drawing/2014/main" id="{6215D703-92D3-5844-B7A9-233D36A358C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17" name="Text Placeholder 3">
                <a:extLst>
                  <a:ext uri="{FF2B5EF4-FFF2-40B4-BE49-F238E27FC236}">
                    <a16:creationId xmlns:a16="http://schemas.microsoft.com/office/drawing/2014/main" id="{EF8BD526-0AE6-EB49-AF0B-6DEEC501296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46%</a:t>
                </a:r>
              </a:p>
            </p:txBody>
          </p:sp>
        </p:grpSp>
        <p:grpSp>
          <p:nvGrpSpPr>
            <p:cNvPr id="122" name="Group 121">
              <a:extLst>
                <a:ext uri="{FF2B5EF4-FFF2-40B4-BE49-F238E27FC236}">
                  <a16:creationId xmlns:a16="http://schemas.microsoft.com/office/drawing/2014/main" id="{293F7C52-0B57-064F-8188-C04D93202C68}"/>
                </a:ext>
              </a:extLst>
            </p:cNvPr>
            <p:cNvGrpSpPr/>
            <p:nvPr/>
          </p:nvGrpSpPr>
          <p:grpSpPr>
            <a:xfrm>
              <a:off x="10781545" y="3560189"/>
              <a:ext cx="591028" cy="434009"/>
              <a:chOff x="3033968" y="2982424"/>
              <a:chExt cx="591028" cy="434009"/>
            </a:xfrm>
          </p:grpSpPr>
          <p:sp>
            <p:nvSpPr>
              <p:cNvPr id="129" name="Oval 128">
                <a:extLst>
                  <a:ext uri="{FF2B5EF4-FFF2-40B4-BE49-F238E27FC236}">
                    <a16:creationId xmlns:a16="http://schemas.microsoft.com/office/drawing/2014/main" id="{A0FAE399-48E1-9649-A8A5-7B69D5825E3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30" name="Text Placeholder 3">
                <a:extLst>
                  <a:ext uri="{FF2B5EF4-FFF2-40B4-BE49-F238E27FC236}">
                    <a16:creationId xmlns:a16="http://schemas.microsoft.com/office/drawing/2014/main" id="{F26A7F66-DAAD-B542-8835-65239B3AB52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49%</a:t>
                </a:r>
              </a:p>
            </p:txBody>
          </p:sp>
        </p:grpSp>
      </p:grpSp>
      <p:grpSp>
        <p:nvGrpSpPr>
          <p:cNvPr id="165" name="Group 164">
            <a:extLst>
              <a:ext uri="{FF2B5EF4-FFF2-40B4-BE49-F238E27FC236}">
                <a16:creationId xmlns:a16="http://schemas.microsoft.com/office/drawing/2014/main" id="{A3CE8D16-CD94-0747-BFC3-D0EBDEFAC34F}"/>
              </a:ext>
            </a:extLst>
          </p:cNvPr>
          <p:cNvGrpSpPr/>
          <p:nvPr/>
        </p:nvGrpSpPr>
        <p:grpSpPr>
          <a:xfrm>
            <a:off x="2514555" y="4081146"/>
            <a:ext cx="8858018" cy="434009"/>
            <a:chOff x="2514555" y="4416206"/>
            <a:chExt cx="8858018" cy="434009"/>
          </a:xfrm>
        </p:grpSpPr>
        <p:grpSp>
          <p:nvGrpSpPr>
            <p:cNvPr id="32" name="Group 31">
              <a:extLst>
                <a:ext uri="{FF2B5EF4-FFF2-40B4-BE49-F238E27FC236}">
                  <a16:creationId xmlns:a16="http://schemas.microsoft.com/office/drawing/2014/main" id="{8227D46A-8C67-AA45-B894-E0531AF21CB2}"/>
                </a:ext>
              </a:extLst>
            </p:cNvPr>
            <p:cNvGrpSpPr/>
            <p:nvPr/>
          </p:nvGrpSpPr>
          <p:grpSpPr>
            <a:xfrm>
              <a:off x="2514555" y="4416206"/>
              <a:ext cx="591028" cy="434009"/>
              <a:chOff x="3033968" y="2982424"/>
              <a:chExt cx="591028" cy="434009"/>
            </a:xfrm>
          </p:grpSpPr>
          <p:sp>
            <p:nvSpPr>
              <p:cNvPr id="36" name="Oval 35">
                <a:extLst>
                  <a:ext uri="{FF2B5EF4-FFF2-40B4-BE49-F238E27FC236}">
                    <a16:creationId xmlns:a16="http://schemas.microsoft.com/office/drawing/2014/main" id="{BA643C0D-C677-554D-A036-B4F815C559F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37" name="Text Placeholder 3">
                <a:extLst>
                  <a:ext uri="{FF2B5EF4-FFF2-40B4-BE49-F238E27FC236}">
                    <a16:creationId xmlns:a16="http://schemas.microsoft.com/office/drawing/2014/main" id="{A6A34525-BA68-3D4E-B04B-574EEC89326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45%</a:t>
                </a:r>
              </a:p>
            </p:txBody>
          </p:sp>
        </p:grpSp>
        <p:grpSp>
          <p:nvGrpSpPr>
            <p:cNvPr id="45" name="Group 44">
              <a:extLst>
                <a:ext uri="{FF2B5EF4-FFF2-40B4-BE49-F238E27FC236}">
                  <a16:creationId xmlns:a16="http://schemas.microsoft.com/office/drawing/2014/main" id="{38C2AABD-C0F8-F740-ABFF-4A6EEA841EC9}"/>
                </a:ext>
              </a:extLst>
            </p:cNvPr>
            <p:cNvGrpSpPr/>
            <p:nvPr/>
          </p:nvGrpSpPr>
          <p:grpSpPr>
            <a:xfrm>
              <a:off x="3685784" y="4416206"/>
              <a:ext cx="591028" cy="434009"/>
              <a:chOff x="3033968" y="2982424"/>
              <a:chExt cx="591028" cy="434009"/>
            </a:xfrm>
          </p:grpSpPr>
          <p:sp>
            <p:nvSpPr>
              <p:cNvPr id="49" name="Oval 48">
                <a:extLst>
                  <a:ext uri="{FF2B5EF4-FFF2-40B4-BE49-F238E27FC236}">
                    <a16:creationId xmlns:a16="http://schemas.microsoft.com/office/drawing/2014/main" id="{D08583FE-F64E-3C4E-8719-E38B2DA49C4E}"/>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50" name="Text Placeholder 3">
                <a:extLst>
                  <a:ext uri="{FF2B5EF4-FFF2-40B4-BE49-F238E27FC236}">
                    <a16:creationId xmlns:a16="http://schemas.microsoft.com/office/drawing/2014/main" id="{A35E381F-1244-5E44-BA3B-8E13BA760F3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40%</a:t>
                </a:r>
              </a:p>
            </p:txBody>
          </p:sp>
        </p:grpSp>
        <p:grpSp>
          <p:nvGrpSpPr>
            <p:cNvPr id="58" name="Group 57">
              <a:extLst>
                <a:ext uri="{FF2B5EF4-FFF2-40B4-BE49-F238E27FC236}">
                  <a16:creationId xmlns:a16="http://schemas.microsoft.com/office/drawing/2014/main" id="{7E763820-4E0F-8D48-9405-BA4203585C27}"/>
                </a:ext>
              </a:extLst>
            </p:cNvPr>
            <p:cNvGrpSpPr/>
            <p:nvPr/>
          </p:nvGrpSpPr>
          <p:grpSpPr>
            <a:xfrm>
              <a:off x="4863973" y="4416206"/>
              <a:ext cx="591028" cy="434009"/>
              <a:chOff x="3033968" y="2982424"/>
              <a:chExt cx="591028" cy="434009"/>
            </a:xfrm>
          </p:grpSpPr>
          <p:sp>
            <p:nvSpPr>
              <p:cNvPr id="62" name="Oval 61">
                <a:extLst>
                  <a:ext uri="{FF2B5EF4-FFF2-40B4-BE49-F238E27FC236}">
                    <a16:creationId xmlns:a16="http://schemas.microsoft.com/office/drawing/2014/main" id="{3D5514B2-DEA3-EF4E-90DC-3DB8820BC73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63" name="Text Placeholder 3">
                <a:extLst>
                  <a:ext uri="{FF2B5EF4-FFF2-40B4-BE49-F238E27FC236}">
                    <a16:creationId xmlns:a16="http://schemas.microsoft.com/office/drawing/2014/main" id="{B0C914E3-76BF-5A40-B6AB-451928EF434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38%</a:t>
                </a:r>
              </a:p>
            </p:txBody>
          </p:sp>
        </p:grpSp>
        <p:grpSp>
          <p:nvGrpSpPr>
            <p:cNvPr id="71" name="Group 70">
              <a:extLst>
                <a:ext uri="{FF2B5EF4-FFF2-40B4-BE49-F238E27FC236}">
                  <a16:creationId xmlns:a16="http://schemas.microsoft.com/office/drawing/2014/main" id="{86B726AC-D07D-1746-B346-643C4D563867}"/>
                </a:ext>
              </a:extLst>
            </p:cNvPr>
            <p:cNvGrpSpPr/>
            <p:nvPr/>
          </p:nvGrpSpPr>
          <p:grpSpPr>
            <a:xfrm>
              <a:off x="6057573" y="4416206"/>
              <a:ext cx="591028" cy="434009"/>
              <a:chOff x="3033968" y="2982424"/>
              <a:chExt cx="591028" cy="434009"/>
            </a:xfrm>
          </p:grpSpPr>
          <p:sp>
            <p:nvSpPr>
              <p:cNvPr id="75" name="Oval 74">
                <a:extLst>
                  <a:ext uri="{FF2B5EF4-FFF2-40B4-BE49-F238E27FC236}">
                    <a16:creationId xmlns:a16="http://schemas.microsoft.com/office/drawing/2014/main" id="{5933238A-2A90-3049-AE66-37FB922B6C0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76" name="Text Placeholder 3">
                <a:extLst>
                  <a:ext uri="{FF2B5EF4-FFF2-40B4-BE49-F238E27FC236}">
                    <a16:creationId xmlns:a16="http://schemas.microsoft.com/office/drawing/2014/main" id="{5ACAB54E-7C1C-C442-A4A8-6BDDEDD09B0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58%</a:t>
                </a:r>
              </a:p>
            </p:txBody>
          </p:sp>
        </p:grpSp>
        <p:grpSp>
          <p:nvGrpSpPr>
            <p:cNvPr id="84" name="Group 83">
              <a:extLst>
                <a:ext uri="{FF2B5EF4-FFF2-40B4-BE49-F238E27FC236}">
                  <a16:creationId xmlns:a16="http://schemas.microsoft.com/office/drawing/2014/main" id="{3978E52A-C8C0-5447-9CD1-A0AB5A70596E}"/>
                </a:ext>
              </a:extLst>
            </p:cNvPr>
            <p:cNvGrpSpPr/>
            <p:nvPr/>
          </p:nvGrpSpPr>
          <p:grpSpPr>
            <a:xfrm>
              <a:off x="7237955" y="4416206"/>
              <a:ext cx="591028" cy="434009"/>
              <a:chOff x="3033968" y="2982424"/>
              <a:chExt cx="591028" cy="434009"/>
            </a:xfrm>
          </p:grpSpPr>
          <p:sp>
            <p:nvSpPr>
              <p:cNvPr id="88" name="Oval 87">
                <a:extLst>
                  <a:ext uri="{FF2B5EF4-FFF2-40B4-BE49-F238E27FC236}">
                    <a16:creationId xmlns:a16="http://schemas.microsoft.com/office/drawing/2014/main" id="{31EAF1C1-A92A-B44A-844E-1632FADA8A7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89" name="Text Placeholder 3">
                <a:extLst>
                  <a:ext uri="{FF2B5EF4-FFF2-40B4-BE49-F238E27FC236}">
                    <a16:creationId xmlns:a16="http://schemas.microsoft.com/office/drawing/2014/main" id="{0AF72480-00B8-1B49-9F02-302D0924E13C}"/>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30%</a:t>
                </a:r>
              </a:p>
            </p:txBody>
          </p:sp>
        </p:grpSp>
        <p:grpSp>
          <p:nvGrpSpPr>
            <p:cNvPr id="97" name="Group 96">
              <a:extLst>
                <a:ext uri="{FF2B5EF4-FFF2-40B4-BE49-F238E27FC236}">
                  <a16:creationId xmlns:a16="http://schemas.microsoft.com/office/drawing/2014/main" id="{29383F34-E310-8640-A7B8-84ADD6A55337}"/>
                </a:ext>
              </a:extLst>
            </p:cNvPr>
            <p:cNvGrpSpPr/>
            <p:nvPr/>
          </p:nvGrpSpPr>
          <p:grpSpPr>
            <a:xfrm>
              <a:off x="8421070" y="4416206"/>
              <a:ext cx="591028" cy="434009"/>
              <a:chOff x="3033968" y="2982424"/>
              <a:chExt cx="591028" cy="434009"/>
            </a:xfrm>
          </p:grpSpPr>
          <p:sp>
            <p:nvSpPr>
              <p:cNvPr id="101" name="Oval 100">
                <a:extLst>
                  <a:ext uri="{FF2B5EF4-FFF2-40B4-BE49-F238E27FC236}">
                    <a16:creationId xmlns:a16="http://schemas.microsoft.com/office/drawing/2014/main" id="{18A9839B-4C99-D44F-A76C-A35DA8E1488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02" name="Text Placeholder 3">
                <a:extLst>
                  <a:ext uri="{FF2B5EF4-FFF2-40B4-BE49-F238E27FC236}">
                    <a16:creationId xmlns:a16="http://schemas.microsoft.com/office/drawing/2014/main" id="{CC2DA5C5-69DF-7140-93E4-746F9AE6851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38%</a:t>
                </a:r>
              </a:p>
            </p:txBody>
          </p:sp>
        </p:grpSp>
        <p:grpSp>
          <p:nvGrpSpPr>
            <p:cNvPr id="110" name="Group 109">
              <a:extLst>
                <a:ext uri="{FF2B5EF4-FFF2-40B4-BE49-F238E27FC236}">
                  <a16:creationId xmlns:a16="http://schemas.microsoft.com/office/drawing/2014/main" id="{6A565B1B-DCBA-7340-BBCC-5E0DBAA168EA}"/>
                </a:ext>
              </a:extLst>
            </p:cNvPr>
            <p:cNvGrpSpPr/>
            <p:nvPr/>
          </p:nvGrpSpPr>
          <p:grpSpPr>
            <a:xfrm>
              <a:off x="9601591" y="4416206"/>
              <a:ext cx="591028" cy="434009"/>
              <a:chOff x="3033968" y="2982424"/>
              <a:chExt cx="591028" cy="434009"/>
            </a:xfrm>
          </p:grpSpPr>
          <p:sp>
            <p:nvSpPr>
              <p:cNvPr id="114" name="Oval 113">
                <a:extLst>
                  <a:ext uri="{FF2B5EF4-FFF2-40B4-BE49-F238E27FC236}">
                    <a16:creationId xmlns:a16="http://schemas.microsoft.com/office/drawing/2014/main" id="{02BA12DF-4F97-9D44-B0D0-5A7B2117F8E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15" name="Text Placeholder 3">
                <a:extLst>
                  <a:ext uri="{FF2B5EF4-FFF2-40B4-BE49-F238E27FC236}">
                    <a16:creationId xmlns:a16="http://schemas.microsoft.com/office/drawing/2014/main" id="{C147B95D-8E8F-9943-8035-8F12A64D4AE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nvGrpSpPr>
            <p:cNvPr id="123" name="Group 122">
              <a:extLst>
                <a:ext uri="{FF2B5EF4-FFF2-40B4-BE49-F238E27FC236}">
                  <a16:creationId xmlns:a16="http://schemas.microsoft.com/office/drawing/2014/main" id="{05027847-5992-CE4A-8CA4-78E759545C00}"/>
                </a:ext>
              </a:extLst>
            </p:cNvPr>
            <p:cNvGrpSpPr/>
            <p:nvPr/>
          </p:nvGrpSpPr>
          <p:grpSpPr>
            <a:xfrm>
              <a:off x="10781545" y="4416206"/>
              <a:ext cx="591028" cy="434009"/>
              <a:chOff x="3033968" y="2982424"/>
              <a:chExt cx="591028" cy="434009"/>
            </a:xfrm>
          </p:grpSpPr>
          <p:sp>
            <p:nvSpPr>
              <p:cNvPr id="127" name="Oval 126">
                <a:extLst>
                  <a:ext uri="{FF2B5EF4-FFF2-40B4-BE49-F238E27FC236}">
                    <a16:creationId xmlns:a16="http://schemas.microsoft.com/office/drawing/2014/main" id="{FD96BC97-5CDC-DF47-AD12-E13164F1377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28" name="Text Placeholder 3">
                <a:extLst>
                  <a:ext uri="{FF2B5EF4-FFF2-40B4-BE49-F238E27FC236}">
                    <a16:creationId xmlns:a16="http://schemas.microsoft.com/office/drawing/2014/main" id="{21A004E1-B776-314C-B9B4-B8AA6900323B}"/>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grpSp>
        <p:nvGrpSpPr>
          <p:cNvPr id="4" name="Group 3">
            <a:extLst>
              <a:ext uri="{FF2B5EF4-FFF2-40B4-BE49-F238E27FC236}">
                <a16:creationId xmlns:a16="http://schemas.microsoft.com/office/drawing/2014/main" id="{C1DB0817-BAB5-4649-9E5C-916F4895E5BA}"/>
              </a:ext>
            </a:extLst>
          </p:cNvPr>
          <p:cNvGrpSpPr/>
          <p:nvPr/>
        </p:nvGrpSpPr>
        <p:grpSpPr>
          <a:xfrm>
            <a:off x="2514555" y="4926799"/>
            <a:ext cx="8858018" cy="434009"/>
            <a:chOff x="2514555" y="5272222"/>
            <a:chExt cx="8858018" cy="434009"/>
          </a:xfrm>
        </p:grpSpPr>
        <p:grpSp>
          <p:nvGrpSpPr>
            <p:cNvPr id="33" name="Group 32">
              <a:extLst>
                <a:ext uri="{FF2B5EF4-FFF2-40B4-BE49-F238E27FC236}">
                  <a16:creationId xmlns:a16="http://schemas.microsoft.com/office/drawing/2014/main" id="{80971988-73A2-E04A-9866-A27E05BF0C90}"/>
                </a:ext>
              </a:extLst>
            </p:cNvPr>
            <p:cNvGrpSpPr/>
            <p:nvPr/>
          </p:nvGrpSpPr>
          <p:grpSpPr>
            <a:xfrm>
              <a:off x="2514555" y="5272222"/>
              <a:ext cx="591028" cy="434009"/>
              <a:chOff x="3033968" y="2982424"/>
              <a:chExt cx="591028" cy="434009"/>
            </a:xfrm>
          </p:grpSpPr>
          <p:sp>
            <p:nvSpPr>
              <p:cNvPr id="34" name="Oval 33">
                <a:extLst>
                  <a:ext uri="{FF2B5EF4-FFF2-40B4-BE49-F238E27FC236}">
                    <a16:creationId xmlns:a16="http://schemas.microsoft.com/office/drawing/2014/main" id="{4C7642E7-5C7F-D945-8485-F80B2B506BC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35" name="Text Placeholder 3">
                <a:extLst>
                  <a:ext uri="{FF2B5EF4-FFF2-40B4-BE49-F238E27FC236}">
                    <a16:creationId xmlns:a16="http://schemas.microsoft.com/office/drawing/2014/main" id="{BDDE0ED4-ACFA-D040-9F10-66DE19BEF25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nvGrpSpPr>
            <p:cNvPr id="46" name="Group 45">
              <a:extLst>
                <a:ext uri="{FF2B5EF4-FFF2-40B4-BE49-F238E27FC236}">
                  <a16:creationId xmlns:a16="http://schemas.microsoft.com/office/drawing/2014/main" id="{BB04DB11-BF7F-9045-91E2-60BA02B6AAC4}"/>
                </a:ext>
              </a:extLst>
            </p:cNvPr>
            <p:cNvGrpSpPr/>
            <p:nvPr/>
          </p:nvGrpSpPr>
          <p:grpSpPr>
            <a:xfrm>
              <a:off x="3685784" y="5272222"/>
              <a:ext cx="591028" cy="434009"/>
              <a:chOff x="3033968" y="2982424"/>
              <a:chExt cx="591028" cy="434009"/>
            </a:xfrm>
          </p:grpSpPr>
          <p:sp>
            <p:nvSpPr>
              <p:cNvPr id="47" name="Oval 46">
                <a:extLst>
                  <a:ext uri="{FF2B5EF4-FFF2-40B4-BE49-F238E27FC236}">
                    <a16:creationId xmlns:a16="http://schemas.microsoft.com/office/drawing/2014/main" id="{91207536-5909-D644-9CA3-32DFFA29679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48" name="Text Placeholder 3">
                <a:extLst>
                  <a:ext uri="{FF2B5EF4-FFF2-40B4-BE49-F238E27FC236}">
                    <a16:creationId xmlns:a16="http://schemas.microsoft.com/office/drawing/2014/main" id="{22163FB4-7BD2-1D48-BC23-0FCACF4A706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41%</a:t>
                </a:r>
              </a:p>
            </p:txBody>
          </p:sp>
        </p:grpSp>
        <p:grpSp>
          <p:nvGrpSpPr>
            <p:cNvPr id="59" name="Group 58">
              <a:extLst>
                <a:ext uri="{FF2B5EF4-FFF2-40B4-BE49-F238E27FC236}">
                  <a16:creationId xmlns:a16="http://schemas.microsoft.com/office/drawing/2014/main" id="{E291C03B-9E42-F940-A178-3BE79C09C8E8}"/>
                </a:ext>
              </a:extLst>
            </p:cNvPr>
            <p:cNvGrpSpPr/>
            <p:nvPr/>
          </p:nvGrpSpPr>
          <p:grpSpPr>
            <a:xfrm>
              <a:off x="4863973" y="5272222"/>
              <a:ext cx="591028" cy="434009"/>
              <a:chOff x="3033968" y="2982424"/>
              <a:chExt cx="591028" cy="434009"/>
            </a:xfrm>
          </p:grpSpPr>
          <p:sp>
            <p:nvSpPr>
              <p:cNvPr id="60" name="Oval 59">
                <a:extLst>
                  <a:ext uri="{FF2B5EF4-FFF2-40B4-BE49-F238E27FC236}">
                    <a16:creationId xmlns:a16="http://schemas.microsoft.com/office/drawing/2014/main" id="{A0AB9639-710B-8641-BC5B-B23D5856B860}"/>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61" name="Text Placeholder 3">
                <a:extLst>
                  <a:ext uri="{FF2B5EF4-FFF2-40B4-BE49-F238E27FC236}">
                    <a16:creationId xmlns:a16="http://schemas.microsoft.com/office/drawing/2014/main" id="{621E8AF0-8313-2C46-9884-53607D361C91}"/>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34%</a:t>
                </a:r>
              </a:p>
            </p:txBody>
          </p:sp>
        </p:grpSp>
        <p:grpSp>
          <p:nvGrpSpPr>
            <p:cNvPr id="72" name="Group 71">
              <a:extLst>
                <a:ext uri="{FF2B5EF4-FFF2-40B4-BE49-F238E27FC236}">
                  <a16:creationId xmlns:a16="http://schemas.microsoft.com/office/drawing/2014/main" id="{D97F3191-7419-C441-B869-61B580D7D9F0}"/>
                </a:ext>
              </a:extLst>
            </p:cNvPr>
            <p:cNvGrpSpPr/>
            <p:nvPr/>
          </p:nvGrpSpPr>
          <p:grpSpPr>
            <a:xfrm>
              <a:off x="6057573" y="5272222"/>
              <a:ext cx="591028" cy="434009"/>
              <a:chOff x="3033968" y="2982424"/>
              <a:chExt cx="591028" cy="434009"/>
            </a:xfrm>
          </p:grpSpPr>
          <p:sp>
            <p:nvSpPr>
              <p:cNvPr id="73" name="Oval 72">
                <a:extLst>
                  <a:ext uri="{FF2B5EF4-FFF2-40B4-BE49-F238E27FC236}">
                    <a16:creationId xmlns:a16="http://schemas.microsoft.com/office/drawing/2014/main" id="{C6FF9EE6-F75C-AA4A-A535-42A5980E861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74" name="Text Placeholder 3">
                <a:extLst>
                  <a:ext uri="{FF2B5EF4-FFF2-40B4-BE49-F238E27FC236}">
                    <a16:creationId xmlns:a16="http://schemas.microsoft.com/office/drawing/2014/main" id="{425D8B6A-1F58-8F4E-9317-B706ED09B0F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59%</a:t>
                </a:r>
              </a:p>
            </p:txBody>
          </p:sp>
        </p:grpSp>
        <p:grpSp>
          <p:nvGrpSpPr>
            <p:cNvPr id="85" name="Group 84">
              <a:extLst>
                <a:ext uri="{FF2B5EF4-FFF2-40B4-BE49-F238E27FC236}">
                  <a16:creationId xmlns:a16="http://schemas.microsoft.com/office/drawing/2014/main" id="{0D3DCDC6-D439-3048-9A51-5AB998F7F027}"/>
                </a:ext>
              </a:extLst>
            </p:cNvPr>
            <p:cNvGrpSpPr/>
            <p:nvPr/>
          </p:nvGrpSpPr>
          <p:grpSpPr>
            <a:xfrm>
              <a:off x="7237955" y="5272222"/>
              <a:ext cx="591028" cy="434009"/>
              <a:chOff x="3033968" y="2982424"/>
              <a:chExt cx="591028" cy="434009"/>
            </a:xfrm>
          </p:grpSpPr>
          <p:sp>
            <p:nvSpPr>
              <p:cNvPr id="86" name="Oval 85">
                <a:extLst>
                  <a:ext uri="{FF2B5EF4-FFF2-40B4-BE49-F238E27FC236}">
                    <a16:creationId xmlns:a16="http://schemas.microsoft.com/office/drawing/2014/main" id="{A6D1DB33-7B10-A941-8E39-26D5D7670616}"/>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87" name="Text Placeholder 3">
                <a:extLst>
                  <a:ext uri="{FF2B5EF4-FFF2-40B4-BE49-F238E27FC236}">
                    <a16:creationId xmlns:a16="http://schemas.microsoft.com/office/drawing/2014/main" id="{F1FD7BB5-0703-3D4A-A03E-10642989208B}"/>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31%</a:t>
                </a:r>
              </a:p>
            </p:txBody>
          </p:sp>
        </p:grpSp>
        <p:grpSp>
          <p:nvGrpSpPr>
            <p:cNvPr id="98" name="Group 97">
              <a:extLst>
                <a:ext uri="{FF2B5EF4-FFF2-40B4-BE49-F238E27FC236}">
                  <a16:creationId xmlns:a16="http://schemas.microsoft.com/office/drawing/2014/main" id="{2E89781C-276B-CE41-885F-8E50F268D68D}"/>
                </a:ext>
              </a:extLst>
            </p:cNvPr>
            <p:cNvGrpSpPr/>
            <p:nvPr/>
          </p:nvGrpSpPr>
          <p:grpSpPr>
            <a:xfrm>
              <a:off x="8421070" y="5272222"/>
              <a:ext cx="591028" cy="434009"/>
              <a:chOff x="3033968" y="2982424"/>
              <a:chExt cx="591028" cy="434009"/>
            </a:xfrm>
          </p:grpSpPr>
          <p:sp>
            <p:nvSpPr>
              <p:cNvPr id="99" name="Oval 98">
                <a:extLst>
                  <a:ext uri="{FF2B5EF4-FFF2-40B4-BE49-F238E27FC236}">
                    <a16:creationId xmlns:a16="http://schemas.microsoft.com/office/drawing/2014/main" id="{1065153E-0C0E-E14B-924E-888D3466366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00" name="Text Placeholder 3">
                <a:extLst>
                  <a:ext uri="{FF2B5EF4-FFF2-40B4-BE49-F238E27FC236}">
                    <a16:creationId xmlns:a16="http://schemas.microsoft.com/office/drawing/2014/main" id="{11472FEC-D69D-B148-9513-823EBA88F81C}"/>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39%</a:t>
                </a:r>
              </a:p>
            </p:txBody>
          </p:sp>
        </p:grpSp>
        <p:grpSp>
          <p:nvGrpSpPr>
            <p:cNvPr id="111" name="Group 110">
              <a:extLst>
                <a:ext uri="{FF2B5EF4-FFF2-40B4-BE49-F238E27FC236}">
                  <a16:creationId xmlns:a16="http://schemas.microsoft.com/office/drawing/2014/main" id="{08CEC29B-2C90-3443-873E-4C1A7570F01A}"/>
                </a:ext>
              </a:extLst>
            </p:cNvPr>
            <p:cNvGrpSpPr/>
            <p:nvPr/>
          </p:nvGrpSpPr>
          <p:grpSpPr>
            <a:xfrm>
              <a:off x="9601591" y="5272222"/>
              <a:ext cx="591028" cy="434009"/>
              <a:chOff x="3033968" y="2982424"/>
              <a:chExt cx="591028" cy="434009"/>
            </a:xfrm>
          </p:grpSpPr>
          <p:sp>
            <p:nvSpPr>
              <p:cNvPr id="112" name="Oval 111">
                <a:extLst>
                  <a:ext uri="{FF2B5EF4-FFF2-40B4-BE49-F238E27FC236}">
                    <a16:creationId xmlns:a16="http://schemas.microsoft.com/office/drawing/2014/main" id="{76622847-B648-C641-8A9D-814459E96FD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13" name="Text Placeholder 3">
                <a:extLst>
                  <a:ext uri="{FF2B5EF4-FFF2-40B4-BE49-F238E27FC236}">
                    <a16:creationId xmlns:a16="http://schemas.microsoft.com/office/drawing/2014/main" id="{BB95A653-F9E3-EA40-B0F4-46D8BCC9F3E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42%</a:t>
                </a:r>
              </a:p>
            </p:txBody>
          </p:sp>
        </p:grpSp>
        <p:grpSp>
          <p:nvGrpSpPr>
            <p:cNvPr id="124" name="Group 123">
              <a:extLst>
                <a:ext uri="{FF2B5EF4-FFF2-40B4-BE49-F238E27FC236}">
                  <a16:creationId xmlns:a16="http://schemas.microsoft.com/office/drawing/2014/main" id="{F72A2BF5-6486-AB44-8BF5-33BCBAF536AF}"/>
                </a:ext>
              </a:extLst>
            </p:cNvPr>
            <p:cNvGrpSpPr/>
            <p:nvPr/>
          </p:nvGrpSpPr>
          <p:grpSpPr>
            <a:xfrm>
              <a:off x="10781545" y="5272222"/>
              <a:ext cx="591028" cy="434009"/>
              <a:chOff x="3033968" y="2982424"/>
              <a:chExt cx="591028" cy="434009"/>
            </a:xfrm>
          </p:grpSpPr>
          <p:sp>
            <p:nvSpPr>
              <p:cNvPr id="125" name="Oval 124">
                <a:extLst>
                  <a:ext uri="{FF2B5EF4-FFF2-40B4-BE49-F238E27FC236}">
                    <a16:creationId xmlns:a16="http://schemas.microsoft.com/office/drawing/2014/main" id="{1F3BAE5F-0F89-F24D-9943-A15F1766923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26" name="Text Placeholder 3">
                <a:extLst>
                  <a:ext uri="{FF2B5EF4-FFF2-40B4-BE49-F238E27FC236}">
                    <a16:creationId xmlns:a16="http://schemas.microsoft.com/office/drawing/2014/main" id="{1BAB546C-BCB4-C143-861D-8AC95FFB7D3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48%</a:t>
                </a:r>
              </a:p>
            </p:txBody>
          </p:sp>
        </p:grpSp>
      </p:grpSp>
      <p:sp>
        <p:nvSpPr>
          <p:cNvPr id="133" name="Rectangle 132">
            <a:extLst>
              <a:ext uri="{FF2B5EF4-FFF2-40B4-BE49-F238E27FC236}">
                <a16:creationId xmlns:a16="http://schemas.microsoft.com/office/drawing/2014/main" id="{CF7D73A1-4902-EB40-AB12-77D3B42C6CCE}"/>
              </a:ext>
            </a:extLst>
          </p:cNvPr>
          <p:cNvSpPr/>
          <p:nvPr/>
        </p:nvSpPr>
        <p:spPr>
          <a:xfrm>
            <a:off x="11652697" y="3726827"/>
            <a:ext cx="121122" cy="1155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35" name="TextBox 134">
            <a:extLst>
              <a:ext uri="{FF2B5EF4-FFF2-40B4-BE49-F238E27FC236}">
                <a16:creationId xmlns:a16="http://schemas.microsoft.com/office/drawing/2014/main" id="{45419818-80CF-C24A-97A7-89A081EDB97F}"/>
              </a:ext>
            </a:extLst>
          </p:cNvPr>
          <p:cNvSpPr txBox="1"/>
          <p:nvPr/>
        </p:nvSpPr>
        <p:spPr>
          <a:xfrm>
            <a:off x="320890" y="2387446"/>
            <a:ext cx="1879329" cy="554808"/>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algn="l" fontAlgn="b"/>
            <a:r>
              <a:rPr lang="en-US" sz="1100" dirty="0">
                <a:solidFill>
                  <a:schemeClr val="tx1"/>
                </a:solidFill>
                <a:latin typeface="Arial" panose="020B0604020202020204" pitchFamily="34" charset="0"/>
                <a:cs typeface="Arial" panose="020B0604020202020204" pitchFamily="34" charset="0"/>
              </a:rPr>
              <a:t>Antivirus and security software does not protect me from the types of threats I face through gaming</a:t>
            </a:r>
          </a:p>
        </p:txBody>
      </p:sp>
      <p:sp>
        <p:nvSpPr>
          <p:cNvPr id="136" name="TextBox 135">
            <a:extLst>
              <a:ext uri="{FF2B5EF4-FFF2-40B4-BE49-F238E27FC236}">
                <a16:creationId xmlns:a16="http://schemas.microsoft.com/office/drawing/2014/main" id="{B5A7FC3A-CC13-5849-B5A5-685686D326FD}"/>
              </a:ext>
            </a:extLst>
          </p:cNvPr>
          <p:cNvSpPr txBox="1"/>
          <p:nvPr/>
        </p:nvSpPr>
        <p:spPr>
          <a:xfrm>
            <a:off x="317023" y="3200677"/>
            <a:ext cx="2128957" cy="577907"/>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algn="l" fontAlgn="b"/>
            <a:r>
              <a:rPr lang="en-US" sz="1100">
                <a:solidFill>
                  <a:schemeClr val="tx1"/>
                </a:solidFill>
                <a:latin typeface="Arial" panose="020B0604020202020204" pitchFamily="34" charset="0"/>
                <a:cs typeface="Arial" panose="020B0604020202020204" pitchFamily="34" charset="0"/>
              </a:rPr>
              <a:t>I would rather spend my money on gaming hardware and set-up (e.g., headset, monitor, chair, etc.) than on antivirus and security software</a:t>
            </a:r>
          </a:p>
        </p:txBody>
      </p:sp>
      <p:sp>
        <p:nvSpPr>
          <p:cNvPr id="137" name="TextBox 136">
            <a:extLst>
              <a:ext uri="{FF2B5EF4-FFF2-40B4-BE49-F238E27FC236}">
                <a16:creationId xmlns:a16="http://schemas.microsoft.com/office/drawing/2014/main" id="{55DE89B6-2C83-E54C-9867-E9F82983FF02}"/>
              </a:ext>
            </a:extLst>
          </p:cNvPr>
          <p:cNvSpPr txBox="1"/>
          <p:nvPr/>
        </p:nvSpPr>
        <p:spPr>
          <a:xfrm>
            <a:off x="313053" y="4135890"/>
            <a:ext cx="2046456" cy="474484"/>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algn="l" fontAlgn="b"/>
            <a:r>
              <a:rPr lang="en-US" sz="1100">
                <a:solidFill>
                  <a:schemeClr val="tx1"/>
                </a:solidFill>
                <a:latin typeface="Arial" panose="020B0604020202020204" pitchFamily="34" charset="0"/>
                <a:cs typeface="Arial" panose="020B0604020202020204" pitchFamily="34" charset="0"/>
              </a:rPr>
              <a:t>I would rather pay for upgrades to my game than pay for antivirus and security software</a:t>
            </a:r>
          </a:p>
        </p:txBody>
      </p:sp>
      <p:sp>
        <p:nvSpPr>
          <p:cNvPr id="138" name="TextBox 137">
            <a:extLst>
              <a:ext uri="{FF2B5EF4-FFF2-40B4-BE49-F238E27FC236}">
                <a16:creationId xmlns:a16="http://schemas.microsoft.com/office/drawing/2014/main" id="{37AEEFAD-B416-5646-8AFA-768FDA97AEC6}"/>
              </a:ext>
            </a:extLst>
          </p:cNvPr>
          <p:cNvSpPr txBox="1"/>
          <p:nvPr/>
        </p:nvSpPr>
        <p:spPr>
          <a:xfrm>
            <a:off x="333815" y="4882683"/>
            <a:ext cx="1879329" cy="690193"/>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algn="l" fontAlgn="b"/>
            <a:r>
              <a:rPr lang="en-US" sz="1100">
                <a:solidFill>
                  <a:schemeClr val="tx1"/>
                </a:solidFill>
                <a:latin typeface="Arial" panose="020B0604020202020204" pitchFamily="34" charset="0"/>
                <a:cs typeface="Arial" panose="020B0604020202020204" pitchFamily="34" charset="0"/>
              </a:rPr>
              <a:t>Antivirus and security software is a luxury rather than a necessity for my online gaming accounts</a:t>
            </a:r>
          </a:p>
        </p:txBody>
      </p:sp>
      <p:sp>
        <p:nvSpPr>
          <p:cNvPr id="139" name="TextBox 138">
            <a:extLst>
              <a:ext uri="{FF2B5EF4-FFF2-40B4-BE49-F238E27FC236}">
                <a16:creationId xmlns:a16="http://schemas.microsoft.com/office/drawing/2014/main" id="{F487DBF4-35B6-334D-8066-46337132F167}"/>
              </a:ext>
            </a:extLst>
          </p:cNvPr>
          <p:cNvSpPr txBox="1"/>
          <p:nvPr/>
        </p:nvSpPr>
        <p:spPr>
          <a:xfrm>
            <a:off x="277042" y="5744649"/>
            <a:ext cx="2097556" cy="458055"/>
          </a:xfrm>
          <a:prstGeom prst="rect">
            <a:avLst/>
          </a:prstGeom>
          <a:noFill/>
        </p:spPr>
        <p:txBody>
          <a:bodyPr wrap="square" lIns="0" tIns="0" rIns="0" bIns="0" rtlCol="0">
            <a:noAutofit/>
          </a:bodyPr>
          <a:lstStyle>
            <a:defPPr>
              <a:defRPr lang="en-US"/>
            </a:defPPr>
            <a:lvl1pPr algn="ctr">
              <a:lnSpc>
                <a:spcPct val="90000"/>
              </a:lnSpc>
              <a:defRPr sz="1600">
                <a:solidFill>
                  <a:srgbClr val="595959"/>
                </a:solidFill>
              </a:defRPr>
            </a:lvl1pPr>
          </a:lstStyle>
          <a:p>
            <a:pPr algn="l" fontAlgn="b"/>
            <a:r>
              <a:rPr lang="en-US" sz="1100">
                <a:solidFill>
                  <a:schemeClr val="tx1"/>
                </a:solidFill>
                <a:latin typeface="Arial" panose="020B0604020202020204" pitchFamily="34" charset="0"/>
                <a:cs typeface="Arial" panose="020B0604020202020204" pitchFamily="34" charset="0"/>
              </a:rPr>
              <a:t>All antivirus and security software slows down your gaming speed and isn't necessary</a:t>
            </a:r>
          </a:p>
        </p:txBody>
      </p:sp>
      <p:grpSp>
        <p:nvGrpSpPr>
          <p:cNvPr id="140" name="Group 139">
            <a:extLst>
              <a:ext uri="{FF2B5EF4-FFF2-40B4-BE49-F238E27FC236}">
                <a16:creationId xmlns:a16="http://schemas.microsoft.com/office/drawing/2014/main" id="{DFB73A67-4529-F744-ABF3-784ED2FB97C7}"/>
              </a:ext>
            </a:extLst>
          </p:cNvPr>
          <p:cNvGrpSpPr/>
          <p:nvPr/>
        </p:nvGrpSpPr>
        <p:grpSpPr>
          <a:xfrm>
            <a:off x="2511742" y="5772451"/>
            <a:ext cx="8858018" cy="434009"/>
            <a:chOff x="2514555" y="5272222"/>
            <a:chExt cx="8858018" cy="434009"/>
          </a:xfrm>
        </p:grpSpPr>
        <p:grpSp>
          <p:nvGrpSpPr>
            <p:cNvPr id="141" name="Group 140">
              <a:extLst>
                <a:ext uri="{FF2B5EF4-FFF2-40B4-BE49-F238E27FC236}">
                  <a16:creationId xmlns:a16="http://schemas.microsoft.com/office/drawing/2014/main" id="{24554929-0A91-FE41-B508-90B203A617FE}"/>
                </a:ext>
              </a:extLst>
            </p:cNvPr>
            <p:cNvGrpSpPr/>
            <p:nvPr/>
          </p:nvGrpSpPr>
          <p:grpSpPr>
            <a:xfrm>
              <a:off x="2514555" y="5272222"/>
              <a:ext cx="591028" cy="434009"/>
              <a:chOff x="3033968" y="2982424"/>
              <a:chExt cx="591028" cy="434009"/>
            </a:xfrm>
          </p:grpSpPr>
          <p:sp>
            <p:nvSpPr>
              <p:cNvPr id="163" name="Oval 162">
                <a:extLst>
                  <a:ext uri="{FF2B5EF4-FFF2-40B4-BE49-F238E27FC236}">
                    <a16:creationId xmlns:a16="http://schemas.microsoft.com/office/drawing/2014/main" id="{2565405B-F05E-CA4F-923D-0738F0A7F506}"/>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64" name="Text Placeholder 3">
                <a:extLst>
                  <a:ext uri="{FF2B5EF4-FFF2-40B4-BE49-F238E27FC236}">
                    <a16:creationId xmlns:a16="http://schemas.microsoft.com/office/drawing/2014/main" id="{6957388D-ED84-284A-9650-1E7FF96A462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46%</a:t>
                </a:r>
              </a:p>
            </p:txBody>
          </p:sp>
        </p:grpSp>
        <p:grpSp>
          <p:nvGrpSpPr>
            <p:cNvPr id="142" name="Group 141">
              <a:extLst>
                <a:ext uri="{FF2B5EF4-FFF2-40B4-BE49-F238E27FC236}">
                  <a16:creationId xmlns:a16="http://schemas.microsoft.com/office/drawing/2014/main" id="{9DF4D36E-F76F-5842-8465-99236A8550B2}"/>
                </a:ext>
              </a:extLst>
            </p:cNvPr>
            <p:cNvGrpSpPr/>
            <p:nvPr/>
          </p:nvGrpSpPr>
          <p:grpSpPr>
            <a:xfrm>
              <a:off x="3685784" y="5272222"/>
              <a:ext cx="591028" cy="434009"/>
              <a:chOff x="3033968" y="2982424"/>
              <a:chExt cx="591028" cy="434009"/>
            </a:xfrm>
          </p:grpSpPr>
          <p:sp>
            <p:nvSpPr>
              <p:cNvPr id="161" name="Oval 160">
                <a:extLst>
                  <a:ext uri="{FF2B5EF4-FFF2-40B4-BE49-F238E27FC236}">
                    <a16:creationId xmlns:a16="http://schemas.microsoft.com/office/drawing/2014/main" id="{A7130D52-0E66-2F40-A83F-449564CC16F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62" name="Text Placeholder 3">
                <a:extLst>
                  <a:ext uri="{FF2B5EF4-FFF2-40B4-BE49-F238E27FC236}">
                    <a16:creationId xmlns:a16="http://schemas.microsoft.com/office/drawing/2014/main" id="{166F054E-8F42-CC40-993D-06B7E9CC9B6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38%</a:t>
                </a:r>
              </a:p>
            </p:txBody>
          </p:sp>
        </p:grpSp>
        <p:grpSp>
          <p:nvGrpSpPr>
            <p:cNvPr id="143" name="Group 142">
              <a:extLst>
                <a:ext uri="{FF2B5EF4-FFF2-40B4-BE49-F238E27FC236}">
                  <a16:creationId xmlns:a16="http://schemas.microsoft.com/office/drawing/2014/main" id="{5CDAC508-EDC6-4B44-A616-CCE4BCF98555}"/>
                </a:ext>
              </a:extLst>
            </p:cNvPr>
            <p:cNvGrpSpPr/>
            <p:nvPr/>
          </p:nvGrpSpPr>
          <p:grpSpPr>
            <a:xfrm>
              <a:off x="4863973" y="5272222"/>
              <a:ext cx="591028" cy="434009"/>
              <a:chOff x="3033968" y="2982424"/>
              <a:chExt cx="591028" cy="434009"/>
            </a:xfrm>
          </p:grpSpPr>
          <p:sp>
            <p:nvSpPr>
              <p:cNvPr id="159" name="Oval 158">
                <a:extLst>
                  <a:ext uri="{FF2B5EF4-FFF2-40B4-BE49-F238E27FC236}">
                    <a16:creationId xmlns:a16="http://schemas.microsoft.com/office/drawing/2014/main" id="{436EF497-E989-B142-A722-6242EBA4A95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60" name="Text Placeholder 3">
                <a:extLst>
                  <a:ext uri="{FF2B5EF4-FFF2-40B4-BE49-F238E27FC236}">
                    <a16:creationId xmlns:a16="http://schemas.microsoft.com/office/drawing/2014/main" id="{FC03327C-BDDA-F14D-8EA8-0CFDA4FF5E5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36%</a:t>
                </a:r>
              </a:p>
            </p:txBody>
          </p:sp>
        </p:grpSp>
        <p:grpSp>
          <p:nvGrpSpPr>
            <p:cNvPr id="144" name="Group 143">
              <a:extLst>
                <a:ext uri="{FF2B5EF4-FFF2-40B4-BE49-F238E27FC236}">
                  <a16:creationId xmlns:a16="http://schemas.microsoft.com/office/drawing/2014/main" id="{34F79288-A97F-974E-A349-4EF086DF381C}"/>
                </a:ext>
              </a:extLst>
            </p:cNvPr>
            <p:cNvGrpSpPr/>
            <p:nvPr/>
          </p:nvGrpSpPr>
          <p:grpSpPr>
            <a:xfrm>
              <a:off x="6057573" y="5272222"/>
              <a:ext cx="591028" cy="434009"/>
              <a:chOff x="3033968" y="2982424"/>
              <a:chExt cx="591028" cy="434009"/>
            </a:xfrm>
          </p:grpSpPr>
          <p:sp>
            <p:nvSpPr>
              <p:cNvPr id="157" name="Oval 156">
                <a:extLst>
                  <a:ext uri="{FF2B5EF4-FFF2-40B4-BE49-F238E27FC236}">
                    <a16:creationId xmlns:a16="http://schemas.microsoft.com/office/drawing/2014/main" id="{DC92E72D-4B12-444E-A9DB-480B096C86C6}"/>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58" name="Text Placeholder 3">
                <a:extLst>
                  <a:ext uri="{FF2B5EF4-FFF2-40B4-BE49-F238E27FC236}">
                    <a16:creationId xmlns:a16="http://schemas.microsoft.com/office/drawing/2014/main" id="{A97D722B-E942-A648-9A6F-5F3537E5FC7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56%</a:t>
                </a:r>
              </a:p>
            </p:txBody>
          </p:sp>
        </p:grpSp>
        <p:grpSp>
          <p:nvGrpSpPr>
            <p:cNvPr id="145" name="Group 144">
              <a:extLst>
                <a:ext uri="{FF2B5EF4-FFF2-40B4-BE49-F238E27FC236}">
                  <a16:creationId xmlns:a16="http://schemas.microsoft.com/office/drawing/2014/main" id="{55EA7466-2147-724E-96F5-CB658D29CF41}"/>
                </a:ext>
              </a:extLst>
            </p:cNvPr>
            <p:cNvGrpSpPr/>
            <p:nvPr/>
          </p:nvGrpSpPr>
          <p:grpSpPr>
            <a:xfrm>
              <a:off x="7237955" y="5272222"/>
              <a:ext cx="591028" cy="434009"/>
              <a:chOff x="3033968" y="2982424"/>
              <a:chExt cx="591028" cy="434009"/>
            </a:xfrm>
          </p:grpSpPr>
          <p:sp>
            <p:nvSpPr>
              <p:cNvPr id="155" name="Oval 154">
                <a:extLst>
                  <a:ext uri="{FF2B5EF4-FFF2-40B4-BE49-F238E27FC236}">
                    <a16:creationId xmlns:a16="http://schemas.microsoft.com/office/drawing/2014/main" id="{BF890DE4-852B-334F-83D0-D9B562E9381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56" name="Text Placeholder 3">
                <a:extLst>
                  <a:ext uri="{FF2B5EF4-FFF2-40B4-BE49-F238E27FC236}">
                    <a16:creationId xmlns:a16="http://schemas.microsoft.com/office/drawing/2014/main" id="{DF5B811D-EBED-D644-BCE0-918C291A5E6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21%</a:t>
                </a:r>
              </a:p>
            </p:txBody>
          </p:sp>
        </p:grpSp>
        <p:grpSp>
          <p:nvGrpSpPr>
            <p:cNvPr id="146" name="Group 145">
              <a:extLst>
                <a:ext uri="{FF2B5EF4-FFF2-40B4-BE49-F238E27FC236}">
                  <a16:creationId xmlns:a16="http://schemas.microsoft.com/office/drawing/2014/main" id="{4368F7FC-1CE9-DC4A-A15A-60ACF31884DB}"/>
                </a:ext>
              </a:extLst>
            </p:cNvPr>
            <p:cNvGrpSpPr/>
            <p:nvPr/>
          </p:nvGrpSpPr>
          <p:grpSpPr>
            <a:xfrm>
              <a:off x="8421070" y="5272222"/>
              <a:ext cx="591028" cy="434009"/>
              <a:chOff x="3033968" y="2982424"/>
              <a:chExt cx="591028" cy="434009"/>
            </a:xfrm>
          </p:grpSpPr>
          <p:sp>
            <p:nvSpPr>
              <p:cNvPr id="153" name="Oval 152">
                <a:extLst>
                  <a:ext uri="{FF2B5EF4-FFF2-40B4-BE49-F238E27FC236}">
                    <a16:creationId xmlns:a16="http://schemas.microsoft.com/office/drawing/2014/main" id="{69263F91-196F-0A41-AA71-100D08318E4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54" name="Text Placeholder 3">
                <a:extLst>
                  <a:ext uri="{FF2B5EF4-FFF2-40B4-BE49-F238E27FC236}">
                    <a16:creationId xmlns:a16="http://schemas.microsoft.com/office/drawing/2014/main" id="{DF85C421-74CB-D144-9E34-26294ADB36C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36%</a:t>
                </a:r>
              </a:p>
            </p:txBody>
          </p:sp>
        </p:grpSp>
        <p:grpSp>
          <p:nvGrpSpPr>
            <p:cNvPr id="147" name="Group 146">
              <a:extLst>
                <a:ext uri="{FF2B5EF4-FFF2-40B4-BE49-F238E27FC236}">
                  <a16:creationId xmlns:a16="http://schemas.microsoft.com/office/drawing/2014/main" id="{C490AC46-6B7B-214E-A42D-0CBB0D64C606}"/>
                </a:ext>
              </a:extLst>
            </p:cNvPr>
            <p:cNvGrpSpPr/>
            <p:nvPr/>
          </p:nvGrpSpPr>
          <p:grpSpPr>
            <a:xfrm>
              <a:off x="9601591" y="5272222"/>
              <a:ext cx="591028" cy="434009"/>
              <a:chOff x="3033968" y="2982424"/>
              <a:chExt cx="591028" cy="434009"/>
            </a:xfrm>
          </p:grpSpPr>
          <p:sp>
            <p:nvSpPr>
              <p:cNvPr id="151" name="Oval 150">
                <a:extLst>
                  <a:ext uri="{FF2B5EF4-FFF2-40B4-BE49-F238E27FC236}">
                    <a16:creationId xmlns:a16="http://schemas.microsoft.com/office/drawing/2014/main" id="{F83EB189-DACD-4342-BE19-EE1358AE0B6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52" name="Text Placeholder 3">
                <a:extLst>
                  <a:ext uri="{FF2B5EF4-FFF2-40B4-BE49-F238E27FC236}">
                    <a16:creationId xmlns:a16="http://schemas.microsoft.com/office/drawing/2014/main" id="{A923E24E-DAB8-F043-977C-8D1AD56A1B6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42%</a:t>
                </a:r>
              </a:p>
            </p:txBody>
          </p:sp>
        </p:grpSp>
        <p:grpSp>
          <p:nvGrpSpPr>
            <p:cNvPr id="148" name="Group 147">
              <a:extLst>
                <a:ext uri="{FF2B5EF4-FFF2-40B4-BE49-F238E27FC236}">
                  <a16:creationId xmlns:a16="http://schemas.microsoft.com/office/drawing/2014/main" id="{805DF33C-89A3-234A-A9A2-8BCB37CB9A5D}"/>
                </a:ext>
              </a:extLst>
            </p:cNvPr>
            <p:cNvGrpSpPr/>
            <p:nvPr/>
          </p:nvGrpSpPr>
          <p:grpSpPr>
            <a:xfrm>
              <a:off x="10781545" y="5272222"/>
              <a:ext cx="591028" cy="434009"/>
              <a:chOff x="3033968" y="2982424"/>
              <a:chExt cx="591028" cy="434009"/>
            </a:xfrm>
          </p:grpSpPr>
          <p:sp>
            <p:nvSpPr>
              <p:cNvPr id="149" name="Oval 148">
                <a:extLst>
                  <a:ext uri="{FF2B5EF4-FFF2-40B4-BE49-F238E27FC236}">
                    <a16:creationId xmlns:a16="http://schemas.microsoft.com/office/drawing/2014/main" id="{79845E55-362C-0D46-B536-71A165070AA2}"/>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p>
            </p:txBody>
          </p:sp>
          <p:sp>
            <p:nvSpPr>
              <p:cNvPr id="150" name="Text Placeholder 3">
                <a:extLst>
                  <a:ext uri="{FF2B5EF4-FFF2-40B4-BE49-F238E27FC236}">
                    <a16:creationId xmlns:a16="http://schemas.microsoft.com/office/drawing/2014/main" id="{E639198E-1B5A-E34E-91D0-D47B7737854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t>44%</a:t>
                </a:r>
              </a:p>
            </p:txBody>
          </p:sp>
        </p:grpSp>
      </p:grpSp>
      <p:pic>
        <p:nvPicPr>
          <p:cNvPr id="171" name="Picture 170" descr="Icon&#10;&#10;Description automatically generated">
            <a:extLst>
              <a:ext uri="{FF2B5EF4-FFF2-40B4-BE49-F238E27FC236}">
                <a16:creationId xmlns:a16="http://schemas.microsoft.com/office/drawing/2014/main" id="{B61496C7-3227-AE4B-AD79-6FD68A975104}"/>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a:off x="11419811" y="4002858"/>
            <a:ext cx="598227" cy="583109"/>
          </a:xfrm>
          <a:prstGeom prst="rect">
            <a:avLst/>
          </a:prstGeom>
        </p:spPr>
      </p:pic>
    </p:spTree>
    <p:extLst>
      <p:ext uri="{BB962C8B-B14F-4D97-AF65-F5344CB8AC3E}">
        <p14:creationId xmlns:p14="http://schemas.microsoft.com/office/powerpoint/2010/main" val="8669626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528CAE-9666-4D4D-BACC-887603458A41}"/>
              </a:ext>
            </a:extLst>
          </p:cNvPr>
          <p:cNvGrpSpPr/>
          <p:nvPr/>
        </p:nvGrpSpPr>
        <p:grpSpPr>
          <a:xfrm>
            <a:off x="388552" y="3394644"/>
            <a:ext cx="11154254" cy="2864576"/>
            <a:chOff x="388553" y="3394644"/>
            <a:chExt cx="13050630" cy="2864576"/>
          </a:xfrm>
        </p:grpSpPr>
        <p:sp>
          <p:nvSpPr>
            <p:cNvPr id="4" name="Rectangle 3">
              <a:extLst>
                <a:ext uri="{FF2B5EF4-FFF2-40B4-BE49-F238E27FC236}">
                  <a16:creationId xmlns:a16="http://schemas.microsoft.com/office/drawing/2014/main" id="{1D514826-7EAD-FC4B-BB73-326E33A18F33}"/>
                </a:ext>
              </a:extLst>
            </p:cNvPr>
            <p:cNvSpPr/>
            <p:nvPr/>
          </p:nvSpPr>
          <p:spPr>
            <a:xfrm>
              <a:off x="388553" y="4350209"/>
              <a:ext cx="13050630" cy="1828800"/>
            </a:xfrm>
            <a:prstGeom prst="rect">
              <a:avLst/>
            </a:prstGeom>
            <a:solidFill>
              <a:schemeClr val="tx2"/>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cxnSp>
          <p:nvCxnSpPr>
            <p:cNvPr id="10" name="Straight Connector 9">
              <a:extLst>
                <a:ext uri="{FF2B5EF4-FFF2-40B4-BE49-F238E27FC236}">
                  <a16:creationId xmlns:a16="http://schemas.microsoft.com/office/drawing/2014/main" id="{C0EE0A6C-44D7-554E-AE62-70C34AB29435}"/>
                </a:ext>
              </a:extLst>
            </p:cNvPr>
            <p:cNvCxnSpPr/>
            <p:nvPr/>
          </p:nvCxnSpPr>
          <p:spPr>
            <a:xfrm>
              <a:off x="1013767" y="3429000"/>
              <a:ext cx="0" cy="914400"/>
            </a:xfrm>
            <a:prstGeom prst="line">
              <a:avLst/>
            </a:prstGeom>
            <a:ln w="635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29085E-CA14-F04E-9BAB-38836D1D7C7F}"/>
                </a:ext>
              </a:extLst>
            </p:cNvPr>
            <p:cNvSpPr/>
            <p:nvPr/>
          </p:nvSpPr>
          <p:spPr>
            <a:xfrm>
              <a:off x="388553" y="6156713"/>
              <a:ext cx="13050630" cy="102507"/>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2" name="Oval 11">
              <a:extLst>
                <a:ext uri="{FF2B5EF4-FFF2-40B4-BE49-F238E27FC236}">
                  <a16:creationId xmlns:a16="http://schemas.microsoft.com/office/drawing/2014/main" id="{D0A835C5-FD0E-FD46-B8C7-40CEEB2CEC1A}"/>
                </a:ext>
              </a:extLst>
            </p:cNvPr>
            <p:cNvSpPr/>
            <p:nvPr/>
          </p:nvSpPr>
          <p:spPr>
            <a:xfrm>
              <a:off x="993127" y="3394644"/>
              <a:ext cx="68713" cy="68712"/>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5" name="Title 4">
            <a:extLst>
              <a:ext uri="{FF2B5EF4-FFF2-40B4-BE49-F238E27FC236}">
                <a16:creationId xmlns:a16="http://schemas.microsoft.com/office/drawing/2014/main" id="{7BA66623-031F-D34B-A9CB-A5ABBA073E12}"/>
              </a:ext>
            </a:extLst>
          </p:cNvPr>
          <p:cNvSpPr>
            <a:spLocks noGrp="1"/>
          </p:cNvSpPr>
          <p:nvPr>
            <p:ph type="title"/>
          </p:nvPr>
        </p:nvSpPr>
        <p:spPr>
          <a:xfrm>
            <a:off x="1045126" y="2162065"/>
            <a:ext cx="7717786" cy="1828800"/>
          </a:xfrm>
        </p:spPr>
        <p:txBody>
          <a:bodyPr/>
          <a:lstStyle/>
          <a:p>
            <a:r>
              <a:rPr lang="en-US" sz="4000" b="1" dirty="0">
                <a:latin typeface="Arial" panose="020B0604020202020204" pitchFamily="34" charset="0"/>
                <a:cs typeface="Arial" panose="020B0604020202020204" pitchFamily="34" charset="0"/>
              </a:rPr>
              <a:t>Gaming Attacks</a:t>
            </a:r>
          </a:p>
        </p:txBody>
      </p:sp>
      <p:sp>
        <p:nvSpPr>
          <p:cNvPr id="3" name="TextBox 2">
            <a:extLst>
              <a:ext uri="{FF2B5EF4-FFF2-40B4-BE49-F238E27FC236}">
                <a16:creationId xmlns:a16="http://schemas.microsoft.com/office/drawing/2014/main" id="{D90FF2CC-80D6-9C48-8E94-2FD946926D74}"/>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solidFill>
                  <a:schemeClr val="accent1"/>
                </a:solidFill>
                <a:latin typeface="Arial" panose="020B0604020202020204" pitchFamily="34" charset="0"/>
                <a:cs typeface="Arial" panose="020B0604020202020204" pitchFamily="34" charset="0"/>
              </a:rPr>
              <a:t>1</a:t>
            </a:r>
          </a:p>
        </p:txBody>
      </p:sp>
      <p:sp>
        <p:nvSpPr>
          <p:cNvPr id="14" name="Rectangle 13">
            <a:extLst>
              <a:ext uri="{FF2B5EF4-FFF2-40B4-BE49-F238E27FC236}">
                <a16:creationId xmlns:a16="http://schemas.microsoft.com/office/drawing/2014/main" id="{89A93A2E-001D-4648-B169-A356486F26E9}"/>
              </a:ext>
            </a:extLst>
          </p:cNvPr>
          <p:cNvSpPr/>
          <p:nvPr/>
        </p:nvSpPr>
        <p:spPr>
          <a:xfrm>
            <a:off x="649187" y="4420547"/>
            <a:ext cx="10804023" cy="2031325"/>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Gamers seem to feel invincible; more than two in five gamers globally say they don’t think their gaming account will ever be hacked and admit they don’t give much thought to the safety of their gaming accounts and devices. However, when asked if they had ever experienced a series of gaming scams, close to half of gamers around the world report they have suffered an attack to their gaming accounts or devices. Further, nearly three in four gamers who experienced an attack were impacted financially as a result.</a:t>
            </a:r>
          </a:p>
          <a:p>
            <a:endParaRPr lang="en-US" dirty="0">
              <a:solidFill>
                <a:schemeClr val="accent3"/>
              </a:solidFill>
            </a:endParaRPr>
          </a:p>
        </p:txBody>
      </p:sp>
      <p:pic>
        <p:nvPicPr>
          <p:cNvPr id="15" name="Picture 14" descr="Icon&#10;&#10;Description automatically generated">
            <a:extLst>
              <a:ext uri="{FF2B5EF4-FFF2-40B4-BE49-F238E27FC236}">
                <a16:creationId xmlns:a16="http://schemas.microsoft.com/office/drawing/2014/main" id="{511589BB-4A03-944A-B245-2D88068366EF}"/>
              </a:ext>
            </a:extLst>
          </p:cNvPr>
          <p:cNvPicPr>
            <a:picLocks noChangeAspect="1"/>
          </p:cNvPicPr>
          <p:nvPr/>
        </p:nvPicPr>
        <p:blipFill>
          <a:blip r:embed="rId3"/>
          <a:stretch>
            <a:fillRect/>
          </a:stretch>
        </p:blipFill>
        <p:spPr>
          <a:xfrm>
            <a:off x="1851521" y="2583846"/>
            <a:ext cx="719663" cy="708240"/>
          </a:xfrm>
          <a:prstGeom prst="rect">
            <a:avLst/>
          </a:prstGeom>
        </p:spPr>
      </p:pic>
    </p:spTree>
    <p:extLst>
      <p:ext uri="{BB962C8B-B14F-4D97-AF65-F5344CB8AC3E}">
        <p14:creationId xmlns:p14="http://schemas.microsoft.com/office/powerpoint/2010/main" val="335781835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71850"/>
            <a:ext cx="11245850" cy="462312"/>
          </a:xfrm>
        </p:spPr>
        <p:txBody>
          <a:bodyPr/>
          <a:lstStyle/>
          <a:p>
            <a:pPr algn="l"/>
            <a:r>
              <a:rPr lang="en-US" sz="2800" b="1" dirty="0">
                <a:latin typeface="Arial" panose="020B0604020202020204" pitchFamily="34" charset="0"/>
                <a:cs typeface="Arial" panose="020B0604020202020204" pitchFamily="34" charset="0"/>
              </a:rPr>
              <a:t>Gamers Express a Lack of Vigilance When It Comes to the Security of Their Gaming Accounts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33</a:t>
            </a:fld>
            <a:endParaRPr lang="en-US"/>
          </a:p>
        </p:txBody>
      </p:sp>
      <p:sp>
        <p:nvSpPr>
          <p:cNvPr id="11" name="TextBox 10">
            <a:extLst>
              <a:ext uri="{FF2B5EF4-FFF2-40B4-BE49-F238E27FC236}">
                <a16:creationId xmlns:a16="http://schemas.microsoft.com/office/drawing/2014/main" id="{2D54344D-B9DE-4070-811C-A04A04C67938}"/>
              </a:ext>
            </a:extLst>
          </p:cNvPr>
          <p:cNvSpPr txBox="1"/>
          <p:nvPr/>
        </p:nvSpPr>
        <p:spPr>
          <a:xfrm>
            <a:off x="473075" y="1182972"/>
            <a:ext cx="2082893" cy="457200"/>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a:t>
            </a:r>
          </a:p>
        </p:txBody>
      </p:sp>
      <p:sp>
        <p:nvSpPr>
          <p:cNvPr id="22" name="TextBox 21">
            <a:extLst>
              <a:ext uri="{FF2B5EF4-FFF2-40B4-BE49-F238E27FC236}">
                <a16:creationId xmlns:a16="http://schemas.microsoft.com/office/drawing/2014/main" id="{C9755FA9-803E-8041-A5C8-D770A06F6C0C}"/>
              </a:ext>
            </a:extLst>
          </p:cNvPr>
          <p:cNvSpPr txBox="1"/>
          <p:nvPr/>
        </p:nvSpPr>
        <p:spPr>
          <a:xfrm>
            <a:off x="473075" y="1815137"/>
            <a:ext cx="5106090" cy="467467"/>
          </a:xfrm>
          <a:prstGeom prst="rect">
            <a:avLst/>
          </a:prstGeom>
          <a:noFill/>
        </p:spPr>
        <p:txBody>
          <a:bodyPr wrap="square" lIns="0" tIns="0" rIns="0" bIns="0" rtlCol="0" anchor="t">
            <a:noAutofit/>
          </a:bodyPr>
          <a:lstStyle>
            <a:defPPr>
              <a:defRPr lang="en-US"/>
            </a:defPPr>
            <a:lvl1pPr algn="ctr">
              <a:lnSpc>
                <a:spcPct val="90000"/>
              </a:lnSpc>
              <a:defRPr sz="1600">
                <a:solidFill>
                  <a:srgbClr val="595959"/>
                </a:solidFill>
              </a:defRPr>
            </a:lvl1pPr>
          </a:lstStyle>
          <a:p>
            <a:pPr algn="l"/>
            <a:r>
              <a:rPr lang="en-US" sz="1200" b="1" dirty="0">
                <a:solidFill>
                  <a:srgbClr val="000000"/>
                </a:solidFill>
                <a:latin typeface="Arial" panose="020B0604020202020204" pitchFamily="34" charset="0"/>
                <a:cs typeface="Arial" panose="020B0604020202020204" pitchFamily="34" charset="0"/>
              </a:rPr>
              <a:t>I don't give much thought, if any, to the security of my gaming accounts or devices</a:t>
            </a:r>
            <a:endParaRPr lang="en-US" sz="1200" b="1" dirty="0">
              <a:solidFill>
                <a:schemeClr val="tx2"/>
              </a:solidFill>
              <a:latin typeface="Arial" panose="020B0604020202020204" pitchFamily="34" charset="0"/>
              <a:cs typeface="Arial" panose="020B0604020202020204" pitchFamily="34" charset="0"/>
            </a:endParaRPr>
          </a:p>
        </p:txBody>
      </p:sp>
      <p:graphicFrame>
        <p:nvGraphicFramePr>
          <p:cNvPr id="172" name="Table 171">
            <a:extLst>
              <a:ext uri="{FF2B5EF4-FFF2-40B4-BE49-F238E27FC236}">
                <a16:creationId xmlns:a16="http://schemas.microsoft.com/office/drawing/2014/main" id="{9134949E-6774-0F4C-BBE6-B03B059B321E}"/>
              </a:ext>
            </a:extLst>
          </p:cNvPr>
          <p:cNvGraphicFramePr>
            <a:graphicFrameLocks noGrp="1"/>
          </p:cNvGraphicFramePr>
          <p:nvPr/>
        </p:nvGraphicFramePr>
        <p:xfrm>
          <a:off x="4307055" y="2682839"/>
          <a:ext cx="804632" cy="3673016"/>
        </p:xfrm>
        <a:graphic>
          <a:graphicData uri="http://schemas.openxmlformats.org/drawingml/2006/table">
            <a:tbl>
              <a:tblPr>
                <a:tableStyleId>{073A0DAA-6AF3-43AB-8588-CEC1D06C72B9}</a:tableStyleId>
              </a:tblPr>
              <a:tblGrid>
                <a:gridCol w="804632">
                  <a:extLst>
                    <a:ext uri="{9D8B030D-6E8A-4147-A177-3AD203B41FA5}">
                      <a16:colId xmlns:a16="http://schemas.microsoft.com/office/drawing/2014/main" val="2577980869"/>
                    </a:ext>
                  </a:extLst>
                </a:gridCol>
              </a:tblGrid>
              <a:tr h="459127">
                <a:tc>
                  <a:txBody>
                    <a:bodyPr/>
                    <a:lstStyle/>
                    <a:p>
                      <a:pPr algn="ctr" fontAlgn="b"/>
                      <a:r>
                        <a:rPr lang="en-US" sz="1200" b="1" i="0" u="none" strike="noStrike">
                          <a:solidFill>
                            <a:srgbClr val="404040"/>
                          </a:solidFill>
                          <a:effectLst/>
                          <a:latin typeface="Arial" panose="020B0604020202020204" pitchFamily="34" charset="0"/>
                          <a:cs typeface="Arial" panose="020B060402020202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68818340"/>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9656875"/>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3269681"/>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15085903"/>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480946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3880684"/>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0334653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26769632"/>
                  </a:ext>
                </a:extLst>
              </a:tr>
            </a:tbl>
          </a:graphicData>
        </a:graphic>
      </p:graphicFrame>
      <p:grpSp>
        <p:nvGrpSpPr>
          <p:cNvPr id="173" name="Group 172">
            <a:extLst>
              <a:ext uri="{FF2B5EF4-FFF2-40B4-BE49-F238E27FC236}">
                <a16:creationId xmlns:a16="http://schemas.microsoft.com/office/drawing/2014/main" id="{B60301CD-ECB4-4749-A31E-E75F3755D668}"/>
              </a:ext>
            </a:extLst>
          </p:cNvPr>
          <p:cNvGrpSpPr/>
          <p:nvPr/>
        </p:nvGrpSpPr>
        <p:grpSpPr>
          <a:xfrm>
            <a:off x="3760194" y="2783650"/>
            <a:ext cx="274525" cy="3511600"/>
            <a:chOff x="10274851" y="2286704"/>
            <a:chExt cx="304506" cy="3895103"/>
          </a:xfrm>
        </p:grpSpPr>
        <p:pic>
          <p:nvPicPr>
            <p:cNvPr id="174" name="Picture 173" descr="Logo, icon&#10;&#10;Description automatically generated">
              <a:extLst>
                <a:ext uri="{FF2B5EF4-FFF2-40B4-BE49-F238E27FC236}">
                  <a16:creationId xmlns:a16="http://schemas.microsoft.com/office/drawing/2014/main" id="{0E908A77-3F0F-E74B-9298-B422C7D41AC9}"/>
                </a:ext>
              </a:extLst>
            </p:cNvPr>
            <p:cNvPicPr>
              <a:picLocks noChangeAspect="1"/>
            </p:cNvPicPr>
            <p:nvPr/>
          </p:nvPicPr>
          <p:blipFill>
            <a:blip r:embed="rId3"/>
            <a:stretch>
              <a:fillRect/>
            </a:stretch>
          </p:blipFill>
          <p:spPr>
            <a:xfrm>
              <a:off x="10274851" y="2286704"/>
              <a:ext cx="304506" cy="304506"/>
            </a:xfrm>
            <a:prstGeom prst="rect">
              <a:avLst/>
            </a:prstGeom>
          </p:spPr>
        </p:pic>
        <p:pic>
          <p:nvPicPr>
            <p:cNvPr id="175" name="Picture 174" descr="Chart, pie chart&#10;&#10;Description automatically generated">
              <a:extLst>
                <a:ext uri="{FF2B5EF4-FFF2-40B4-BE49-F238E27FC236}">
                  <a16:creationId xmlns:a16="http://schemas.microsoft.com/office/drawing/2014/main" id="{6986D004-C36F-1F48-BCB5-D5D460FCFA5E}"/>
                </a:ext>
              </a:extLst>
            </p:cNvPr>
            <p:cNvPicPr>
              <a:picLocks noChangeAspect="1"/>
            </p:cNvPicPr>
            <p:nvPr/>
          </p:nvPicPr>
          <p:blipFill>
            <a:blip r:embed="rId4"/>
            <a:stretch>
              <a:fillRect/>
            </a:stretch>
          </p:blipFill>
          <p:spPr>
            <a:xfrm>
              <a:off x="10274851" y="2800105"/>
              <a:ext cx="304506" cy="304506"/>
            </a:xfrm>
            <a:prstGeom prst="rect">
              <a:avLst/>
            </a:prstGeom>
          </p:spPr>
        </p:pic>
        <p:pic>
          <p:nvPicPr>
            <p:cNvPr id="176" name="Picture 175" descr="Shape&#10;&#10;Description automatically generated">
              <a:extLst>
                <a:ext uri="{FF2B5EF4-FFF2-40B4-BE49-F238E27FC236}">
                  <a16:creationId xmlns:a16="http://schemas.microsoft.com/office/drawing/2014/main" id="{AA965B71-066D-8A4C-B976-B79313E2C73C}"/>
                </a:ext>
              </a:extLst>
            </p:cNvPr>
            <p:cNvPicPr>
              <a:picLocks noChangeAspect="1"/>
            </p:cNvPicPr>
            <p:nvPr/>
          </p:nvPicPr>
          <p:blipFill>
            <a:blip r:embed="rId5"/>
            <a:stretch>
              <a:fillRect/>
            </a:stretch>
          </p:blipFill>
          <p:spPr>
            <a:xfrm>
              <a:off x="10274851" y="3313506"/>
              <a:ext cx="304506" cy="303437"/>
            </a:xfrm>
            <a:prstGeom prst="rect">
              <a:avLst/>
            </a:prstGeom>
          </p:spPr>
        </p:pic>
        <p:pic>
          <p:nvPicPr>
            <p:cNvPr id="177" name="Picture 176" descr="A picture containing logo&#10;&#10;Description automatically generated">
              <a:extLst>
                <a:ext uri="{FF2B5EF4-FFF2-40B4-BE49-F238E27FC236}">
                  <a16:creationId xmlns:a16="http://schemas.microsoft.com/office/drawing/2014/main" id="{83CF832F-8681-5A43-A4BD-116E717EE251}"/>
                </a:ext>
              </a:extLst>
            </p:cNvPr>
            <p:cNvPicPr>
              <a:picLocks noChangeAspect="1"/>
            </p:cNvPicPr>
            <p:nvPr/>
          </p:nvPicPr>
          <p:blipFill>
            <a:blip r:embed="rId6"/>
            <a:stretch>
              <a:fillRect/>
            </a:stretch>
          </p:blipFill>
          <p:spPr>
            <a:xfrm>
              <a:off x="10274851" y="3825838"/>
              <a:ext cx="304506" cy="304506"/>
            </a:xfrm>
            <a:prstGeom prst="rect">
              <a:avLst/>
            </a:prstGeom>
          </p:spPr>
        </p:pic>
        <p:pic>
          <p:nvPicPr>
            <p:cNvPr id="178" name="Picture 177" descr="Logo, icon, company name&#10;&#10;Description automatically generated">
              <a:extLst>
                <a:ext uri="{FF2B5EF4-FFF2-40B4-BE49-F238E27FC236}">
                  <a16:creationId xmlns:a16="http://schemas.microsoft.com/office/drawing/2014/main" id="{EC9AE857-EAAD-1C4D-848C-49F766AF910A}"/>
                </a:ext>
              </a:extLst>
            </p:cNvPr>
            <p:cNvPicPr>
              <a:picLocks noChangeAspect="1"/>
            </p:cNvPicPr>
            <p:nvPr/>
          </p:nvPicPr>
          <p:blipFill>
            <a:blip r:embed="rId7"/>
            <a:stretch>
              <a:fillRect/>
            </a:stretch>
          </p:blipFill>
          <p:spPr>
            <a:xfrm>
              <a:off x="10274851" y="4339239"/>
              <a:ext cx="304506" cy="304506"/>
            </a:xfrm>
            <a:prstGeom prst="rect">
              <a:avLst/>
            </a:prstGeom>
          </p:spPr>
        </p:pic>
        <p:pic>
          <p:nvPicPr>
            <p:cNvPr id="179" name="Picture 178" descr="Logo&#10;&#10;Description automatically generated">
              <a:extLst>
                <a:ext uri="{FF2B5EF4-FFF2-40B4-BE49-F238E27FC236}">
                  <a16:creationId xmlns:a16="http://schemas.microsoft.com/office/drawing/2014/main" id="{FE0CAAEF-9D33-7044-A61B-98D9801607CA}"/>
                </a:ext>
              </a:extLst>
            </p:cNvPr>
            <p:cNvPicPr>
              <a:picLocks noChangeAspect="1"/>
            </p:cNvPicPr>
            <p:nvPr/>
          </p:nvPicPr>
          <p:blipFill>
            <a:blip r:embed="rId8"/>
            <a:stretch>
              <a:fillRect/>
            </a:stretch>
          </p:blipFill>
          <p:spPr>
            <a:xfrm>
              <a:off x="10274851" y="4852640"/>
              <a:ext cx="303437" cy="304506"/>
            </a:xfrm>
            <a:prstGeom prst="rect">
              <a:avLst/>
            </a:prstGeom>
          </p:spPr>
        </p:pic>
        <p:pic>
          <p:nvPicPr>
            <p:cNvPr id="180" name="Picture 179" descr="Logo, company name&#10;&#10;Description automatically generated">
              <a:extLst>
                <a:ext uri="{FF2B5EF4-FFF2-40B4-BE49-F238E27FC236}">
                  <a16:creationId xmlns:a16="http://schemas.microsoft.com/office/drawing/2014/main" id="{552B016E-036B-254E-8C6E-50F5F5D1FDD2}"/>
                </a:ext>
              </a:extLst>
            </p:cNvPr>
            <p:cNvPicPr>
              <a:picLocks noChangeAspect="1"/>
            </p:cNvPicPr>
            <p:nvPr/>
          </p:nvPicPr>
          <p:blipFill>
            <a:blip r:embed="rId9"/>
            <a:stretch>
              <a:fillRect/>
            </a:stretch>
          </p:blipFill>
          <p:spPr>
            <a:xfrm>
              <a:off x="10274851" y="5366041"/>
              <a:ext cx="304506" cy="303437"/>
            </a:xfrm>
            <a:prstGeom prst="rect">
              <a:avLst/>
            </a:prstGeom>
          </p:spPr>
        </p:pic>
        <p:pic>
          <p:nvPicPr>
            <p:cNvPr id="181" name="Picture 180" descr="Icon&#10;&#10;Description automatically generated with medium confidence">
              <a:extLst>
                <a:ext uri="{FF2B5EF4-FFF2-40B4-BE49-F238E27FC236}">
                  <a16:creationId xmlns:a16="http://schemas.microsoft.com/office/drawing/2014/main" id="{5975B426-50B9-3C41-8CDE-A5F36F4DEF39}"/>
                </a:ext>
              </a:extLst>
            </p:cNvPr>
            <p:cNvPicPr>
              <a:picLocks noChangeAspect="1"/>
            </p:cNvPicPr>
            <p:nvPr/>
          </p:nvPicPr>
          <p:blipFill>
            <a:blip r:embed="rId10"/>
            <a:stretch>
              <a:fillRect/>
            </a:stretch>
          </p:blipFill>
          <p:spPr>
            <a:xfrm>
              <a:off x="10274851" y="5878370"/>
              <a:ext cx="304506" cy="303437"/>
            </a:xfrm>
            <a:prstGeom prst="rect">
              <a:avLst/>
            </a:prstGeom>
          </p:spPr>
        </p:pic>
      </p:grpSp>
      <p:sp>
        <p:nvSpPr>
          <p:cNvPr id="182" name="Trapezoid 181">
            <a:extLst>
              <a:ext uri="{FF2B5EF4-FFF2-40B4-BE49-F238E27FC236}">
                <a16:creationId xmlns:a16="http://schemas.microsoft.com/office/drawing/2014/main" id="{E1EACA3D-9953-A64A-B5BC-9261AE25978F}"/>
              </a:ext>
            </a:extLst>
          </p:cNvPr>
          <p:cNvSpPr/>
          <p:nvPr/>
        </p:nvSpPr>
        <p:spPr>
          <a:xfrm>
            <a:off x="753246" y="5878370"/>
            <a:ext cx="2520961" cy="625229"/>
          </a:xfrm>
          <a:prstGeom prst="trapezoid">
            <a:avLst>
              <a:gd name="adj" fmla="val 9906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nvGrpSpPr>
          <p:cNvPr id="183" name="Group 182">
            <a:extLst>
              <a:ext uri="{FF2B5EF4-FFF2-40B4-BE49-F238E27FC236}">
                <a16:creationId xmlns:a16="http://schemas.microsoft.com/office/drawing/2014/main" id="{B1067D0E-0635-D24B-AC3D-282A57DD6894}"/>
              </a:ext>
            </a:extLst>
          </p:cNvPr>
          <p:cNvGrpSpPr/>
          <p:nvPr/>
        </p:nvGrpSpPr>
        <p:grpSpPr>
          <a:xfrm>
            <a:off x="-340998" y="2800105"/>
            <a:ext cx="4448904" cy="3379719"/>
            <a:chOff x="1409862" y="3768337"/>
            <a:chExt cx="1467809" cy="1115057"/>
          </a:xfrm>
        </p:grpSpPr>
        <p:graphicFrame>
          <p:nvGraphicFramePr>
            <p:cNvPr id="184" name="Chart 183">
              <a:extLst>
                <a:ext uri="{FF2B5EF4-FFF2-40B4-BE49-F238E27FC236}">
                  <a16:creationId xmlns:a16="http://schemas.microsoft.com/office/drawing/2014/main" id="{7432AE74-5921-874C-BB17-D5E28ADFB9D8}"/>
                </a:ext>
              </a:extLst>
            </p:cNvPr>
            <p:cNvGraphicFramePr/>
            <p:nvPr/>
          </p:nvGraphicFramePr>
          <p:xfrm>
            <a:off x="1409862" y="3768337"/>
            <a:ext cx="1467809" cy="1115057"/>
          </p:xfrm>
          <a:graphic>
            <a:graphicData uri="http://schemas.openxmlformats.org/drawingml/2006/chart">
              <c:chart xmlns:c="http://schemas.openxmlformats.org/drawingml/2006/chart" xmlns:r="http://schemas.openxmlformats.org/officeDocument/2006/relationships" r:id="rId11"/>
            </a:graphicData>
          </a:graphic>
        </p:graphicFrame>
        <p:sp>
          <p:nvSpPr>
            <p:cNvPr id="185" name="Oval 184">
              <a:extLst>
                <a:ext uri="{FF2B5EF4-FFF2-40B4-BE49-F238E27FC236}">
                  <a16:creationId xmlns:a16="http://schemas.microsoft.com/office/drawing/2014/main" id="{80DE05A5-CF03-0B47-ACB9-7D929FCE952E}"/>
                </a:ext>
              </a:extLst>
            </p:cNvPr>
            <p:cNvSpPr/>
            <p:nvPr/>
          </p:nvSpPr>
          <p:spPr bwMode="gray">
            <a:xfrm>
              <a:off x="1916800" y="4054623"/>
              <a:ext cx="548640" cy="548640"/>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a:solidFill>
                    <a:schemeClr val="accent1"/>
                  </a:solidFill>
                </a:rPr>
                <a:t>44%</a:t>
              </a:r>
            </a:p>
          </p:txBody>
        </p:sp>
        <p:sp>
          <p:nvSpPr>
            <p:cNvPr id="186" name="TextBox 185">
              <a:extLst>
                <a:ext uri="{FF2B5EF4-FFF2-40B4-BE49-F238E27FC236}">
                  <a16:creationId xmlns:a16="http://schemas.microsoft.com/office/drawing/2014/main" id="{729AEC0F-8325-604D-A7DD-FFEF027B887A}"/>
                </a:ext>
              </a:extLst>
            </p:cNvPr>
            <p:cNvSpPr txBox="1"/>
            <p:nvPr/>
          </p:nvSpPr>
          <p:spPr>
            <a:xfrm>
              <a:off x="1996753" y="4406661"/>
              <a:ext cx="338117" cy="91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900"/>
                <a:t>AGREE</a:t>
              </a:r>
            </a:p>
            <a:p>
              <a:pPr algn="ctr">
                <a:buClr>
                  <a:schemeClr val="bg2"/>
                </a:buClr>
              </a:pPr>
              <a:r>
                <a:rPr lang="en-US" sz="900"/>
                <a:t>GLOBAL TOTAL</a:t>
              </a:r>
            </a:p>
          </p:txBody>
        </p:sp>
      </p:grpSp>
      <p:sp>
        <p:nvSpPr>
          <p:cNvPr id="188" name="TextBox 187">
            <a:extLst>
              <a:ext uri="{FF2B5EF4-FFF2-40B4-BE49-F238E27FC236}">
                <a16:creationId xmlns:a16="http://schemas.microsoft.com/office/drawing/2014/main" id="{0F5463E4-9F78-DC4C-B3BD-7C0E8C1F39D4}"/>
              </a:ext>
            </a:extLst>
          </p:cNvPr>
          <p:cNvSpPr txBox="1"/>
          <p:nvPr/>
        </p:nvSpPr>
        <p:spPr>
          <a:xfrm>
            <a:off x="3750070" y="2395811"/>
            <a:ext cx="174979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900">
                <a:solidFill>
                  <a:srgbClr val="404040"/>
                </a:solidFill>
              </a:rPr>
              <a:t>Somewhat/Strongly Agree</a:t>
            </a:r>
          </a:p>
        </p:txBody>
      </p:sp>
      <p:sp>
        <p:nvSpPr>
          <p:cNvPr id="201" name="TextBox 200">
            <a:extLst>
              <a:ext uri="{FF2B5EF4-FFF2-40B4-BE49-F238E27FC236}">
                <a16:creationId xmlns:a16="http://schemas.microsoft.com/office/drawing/2014/main" id="{FCE7C465-1FE3-5145-B176-541D1EBFE7E1}"/>
              </a:ext>
            </a:extLst>
          </p:cNvPr>
          <p:cNvSpPr txBox="1"/>
          <p:nvPr/>
        </p:nvSpPr>
        <p:spPr>
          <a:xfrm>
            <a:off x="6798234" y="1796700"/>
            <a:ext cx="4691827" cy="467467"/>
          </a:xfrm>
          <a:prstGeom prst="rect">
            <a:avLst/>
          </a:prstGeom>
          <a:noFill/>
        </p:spPr>
        <p:txBody>
          <a:bodyPr wrap="square" lIns="0" tIns="0" rIns="0" bIns="0" rtlCol="0" anchor="t">
            <a:noAutofit/>
          </a:bodyPr>
          <a:lstStyle>
            <a:defPPr>
              <a:defRPr lang="en-US"/>
            </a:defPPr>
            <a:lvl1pPr algn="ctr">
              <a:lnSpc>
                <a:spcPct val="90000"/>
              </a:lnSpc>
              <a:defRPr sz="1600">
                <a:solidFill>
                  <a:srgbClr val="595959"/>
                </a:solidFill>
              </a:defRPr>
            </a:lvl1pPr>
          </a:lstStyle>
          <a:p>
            <a:pPr algn="l"/>
            <a:r>
              <a:rPr lang="en-US" sz="1200" b="1" dirty="0">
                <a:solidFill>
                  <a:srgbClr val="000000"/>
                </a:solidFill>
                <a:latin typeface="Arial" panose="020B0604020202020204" pitchFamily="34" charset="0"/>
                <a:cs typeface="Arial" panose="020B0604020202020204" pitchFamily="34" charset="0"/>
              </a:rPr>
              <a:t>I don't think twice about sharing personal information when signing up for gaming accounts</a:t>
            </a:r>
            <a:endParaRPr lang="en-US" sz="1200" b="1" dirty="0">
              <a:solidFill>
                <a:schemeClr val="tx2"/>
              </a:solidFill>
              <a:latin typeface="Arial" panose="020B0604020202020204" pitchFamily="34" charset="0"/>
              <a:cs typeface="Arial" panose="020B0604020202020204" pitchFamily="34" charset="0"/>
            </a:endParaRPr>
          </a:p>
        </p:txBody>
      </p:sp>
      <p:graphicFrame>
        <p:nvGraphicFramePr>
          <p:cNvPr id="202" name="Table 201">
            <a:extLst>
              <a:ext uri="{FF2B5EF4-FFF2-40B4-BE49-F238E27FC236}">
                <a16:creationId xmlns:a16="http://schemas.microsoft.com/office/drawing/2014/main" id="{3D7ADC01-884A-5547-A7C9-206BD0A1CF6D}"/>
              </a:ext>
            </a:extLst>
          </p:cNvPr>
          <p:cNvGraphicFramePr>
            <a:graphicFrameLocks noGrp="1"/>
          </p:cNvGraphicFramePr>
          <p:nvPr/>
        </p:nvGraphicFramePr>
        <p:xfrm>
          <a:off x="11022949" y="2637832"/>
          <a:ext cx="804632" cy="3673016"/>
        </p:xfrm>
        <a:graphic>
          <a:graphicData uri="http://schemas.openxmlformats.org/drawingml/2006/table">
            <a:tbl>
              <a:tblPr>
                <a:tableStyleId>{073A0DAA-6AF3-43AB-8588-CEC1D06C72B9}</a:tableStyleId>
              </a:tblPr>
              <a:tblGrid>
                <a:gridCol w="804632">
                  <a:extLst>
                    <a:ext uri="{9D8B030D-6E8A-4147-A177-3AD203B41FA5}">
                      <a16:colId xmlns:a16="http://schemas.microsoft.com/office/drawing/2014/main" val="2577980869"/>
                    </a:ext>
                  </a:extLst>
                </a:gridCol>
              </a:tblGrid>
              <a:tr h="459127">
                <a:tc>
                  <a:txBody>
                    <a:bodyPr/>
                    <a:lstStyle/>
                    <a:p>
                      <a:pPr algn="ctr" fontAlgn="b"/>
                      <a:r>
                        <a:rPr lang="en-US" sz="1200" b="1" i="0" u="none" strike="noStrike" dirty="0">
                          <a:solidFill>
                            <a:srgbClr val="404040"/>
                          </a:solidFill>
                          <a:effectLst/>
                          <a:latin typeface="Arial" panose="020B0604020202020204" pitchFamily="34" charset="0"/>
                          <a:cs typeface="Arial" panose="020B060402020202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68818340"/>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9656875"/>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3269681"/>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15085903"/>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480946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3880684"/>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0334653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26769632"/>
                  </a:ext>
                </a:extLst>
              </a:tr>
            </a:tbl>
          </a:graphicData>
        </a:graphic>
      </p:graphicFrame>
      <p:grpSp>
        <p:nvGrpSpPr>
          <p:cNvPr id="203" name="Group 202">
            <a:extLst>
              <a:ext uri="{FF2B5EF4-FFF2-40B4-BE49-F238E27FC236}">
                <a16:creationId xmlns:a16="http://schemas.microsoft.com/office/drawing/2014/main" id="{7E672E67-E66A-7841-8CC1-AD3AD649ED1B}"/>
              </a:ext>
            </a:extLst>
          </p:cNvPr>
          <p:cNvGrpSpPr/>
          <p:nvPr/>
        </p:nvGrpSpPr>
        <p:grpSpPr>
          <a:xfrm>
            <a:off x="10476088" y="2738643"/>
            <a:ext cx="274525" cy="3511600"/>
            <a:chOff x="10274851" y="2286704"/>
            <a:chExt cx="304506" cy="3895103"/>
          </a:xfrm>
        </p:grpSpPr>
        <p:pic>
          <p:nvPicPr>
            <p:cNvPr id="204" name="Picture 203" descr="Logo, icon&#10;&#10;Description automatically generated">
              <a:extLst>
                <a:ext uri="{FF2B5EF4-FFF2-40B4-BE49-F238E27FC236}">
                  <a16:creationId xmlns:a16="http://schemas.microsoft.com/office/drawing/2014/main" id="{8D7F5E8E-4EE2-564E-A427-3A4B40C112B7}"/>
                </a:ext>
              </a:extLst>
            </p:cNvPr>
            <p:cNvPicPr>
              <a:picLocks noChangeAspect="1"/>
            </p:cNvPicPr>
            <p:nvPr/>
          </p:nvPicPr>
          <p:blipFill>
            <a:blip r:embed="rId3"/>
            <a:stretch>
              <a:fillRect/>
            </a:stretch>
          </p:blipFill>
          <p:spPr>
            <a:xfrm>
              <a:off x="10274851" y="2286704"/>
              <a:ext cx="304506" cy="304506"/>
            </a:xfrm>
            <a:prstGeom prst="rect">
              <a:avLst/>
            </a:prstGeom>
          </p:spPr>
        </p:pic>
        <p:pic>
          <p:nvPicPr>
            <p:cNvPr id="205" name="Picture 204" descr="Chart, pie chart&#10;&#10;Description automatically generated">
              <a:extLst>
                <a:ext uri="{FF2B5EF4-FFF2-40B4-BE49-F238E27FC236}">
                  <a16:creationId xmlns:a16="http://schemas.microsoft.com/office/drawing/2014/main" id="{A7D2F245-2EED-7B46-BAB3-F944D79478EE}"/>
                </a:ext>
              </a:extLst>
            </p:cNvPr>
            <p:cNvPicPr>
              <a:picLocks noChangeAspect="1"/>
            </p:cNvPicPr>
            <p:nvPr/>
          </p:nvPicPr>
          <p:blipFill>
            <a:blip r:embed="rId4"/>
            <a:stretch>
              <a:fillRect/>
            </a:stretch>
          </p:blipFill>
          <p:spPr>
            <a:xfrm>
              <a:off x="10274851" y="2800105"/>
              <a:ext cx="304506" cy="304506"/>
            </a:xfrm>
            <a:prstGeom prst="rect">
              <a:avLst/>
            </a:prstGeom>
          </p:spPr>
        </p:pic>
        <p:pic>
          <p:nvPicPr>
            <p:cNvPr id="206" name="Picture 205" descr="Shape&#10;&#10;Description automatically generated">
              <a:extLst>
                <a:ext uri="{FF2B5EF4-FFF2-40B4-BE49-F238E27FC236}">
                  <a16:creationId xmlns:a16="http://schemas.microsoft.com/office/drawing/2014/main" id="{FAED0A95-3BD4-CB44-B4FA-2CE2877CD3B2}"/>
                </a:ext>
              </a:extLst>
            </p:cNvPr>
            <p:cNvPicPr>
              <a:picLocks noChangeAspect="1"/>
            </p:cNvPicPr>
            <p:nvPr/>
          </p:nvPicPr>
          <p:blipFill>
            <a:blip r:embed="rId5"/>
            <a:stretch>
              <a:fillRect/>
            </a:stretch>
          </p:blipFill>
          <p:spPr>
            <a:xfrm>
              <a:off x="10274851" y="3313506"/>
              <a:ext cx="304506" cy="303437"/>
            </a:xfrm>
            <a:prstGeom prst="rect">
              <a:avLst/>
            </a:prstGeom>
          </p:spPr>
        </p:pic>
        <p:pic>
          <p:nvPicPr>
            <p:cNvPr id="207" name="Picture 206" descr="A picture containing logo&#10;&#10;Description automatically generated">
              <a:extLst>
                <a:ext uri="{FF2B5EF4-FFF2-40B4-BE49-F238E27FC236}">
                  <a16:creationId xmlns:a16="http://schemas.microsoft.com/office/drawing/2014/main" id="{59F7FC3A-95D0-4B48-A1B5-3C00F212BCC4}"/>
                </a:ext>
              </a:extLst>
            </p:cNvPr>
            <p:cNvPicPr>
              <a:picLocks noChangeAspect="1"/>
            </p:cNvPicPr>
            <p:nvPr/>
          </p:nvPicPr>
          <p:blipFill>
            <a:blip r:embed="rId6"/>
            <a:stretch>
              <a:fillRect/>
            </a:stretch>
          </p:blipFill>
          <p:spPr>
            <a:xfrm>
              <a:off x="10274851" y="3825838"/>
              <a:ext cx="304506" cy="304506"/>
            </a:xfrm>
            <a:prstGeom prst="rect">
              <a:avLst/>
            </a:prstGeom>
          </p:spPr>
        </p:pic>
        <p:pic>
          <p:nvPicPr>
            <p:cNvPr id="208" name="Picture 207" descr="Logo, icon, company name&#10;&#10;Description automatically generated">
              <a:extLst>
                <a:ext uri="{FF2B5EF4-FFF2-40B4-BE49-F238E27FC236}">
                  <a16:creationId xmlns:a16="http://schemas.microsoft.com/office/drawing/2014/main" id="{6D94FDD3-C95C-0541-8BC8-E6EE2133D865}"/>
                </a:ext>
              </a:extLst>
            </p:cNvPr>
            <p:cNvPicPr>
              <a:picLocks noChangeAspect="1"/>
            </p:cNvPicPr>
            <p:nvPr/>
          </p:nvPicPr>
          <p:blipFill>
            <a:blip r:embed="rId7"/>
            <a:stretch>
              <a:fillRect/>
            </a:stretch>
          </p:blipFill>
          <p:spPr>
            <a:xfrm>
              <a:off x="10274851" y="4339239"/>
              <a:ext cx="304506" cy="304506"/>
            </a:xfrm>
            <a:prstGeom prst="rect">
              <a:avLst/>
            </a:prstGeom>
          </p:spPr>
        </p:pic>
        <p:pic>
          <p:nvPicPr>
            <p:cNvPr id="209" name="Picture 208" descr="Logo&#10;&#10;Description automatically generated">
              <a:extLst>
                <a:ext uri="{FF2B5EF4-FFF2-40B4-BE49-F238E27FC236}">
                  <a16:creationId xmlns:a16="http://schemas.microsoft.com/office/drawing/2014/main" id="{B5D9010C-1290-D14B-ABDF-31CE9F1B4D93}"/>
                </a:ext>
              </a:extLst>
            </p:cNvPr>
            <p:cNvPicPr>
              <a:picLocks noChangeAspect="1"/>
            </p:cNvPicPr>
            <p:nvPr/>
          </p:nvPicPr>
          <p:blipFill>
            <a:blip r:embed="rId8"/>
            <a:stretch>
              <a:fillRect/>
            </a:stretch>
          </p:blipFill>
          <p:spPr>
            <a:xfrm>
              <a:off x="10274851" y="4852640"/>
              <a:ext cx="303437" cy="304506"/>
            </a:xfrm>
            <a:prstGeom prst="rect">
              <a:avLst/>
            </a:prstGeom>
          </p:spPr>
        </p:pic>
        <p:pic>
          <p:nvPicPr>
            <p:cNvPr id="210" name="Picture 209" descr="Logo, company name&#10;&#10;Description automatically generated">
              <a:extLst>
                <a:ext uri="{FF2B5EF4-FFF2-40B4-BE49-F238E27FC236}">
                  <a16:creationId xmlns:a16="http://schemas.microsoft.com/office/drawing/2014/main" id="{B73C3D93-A109-3E4E-AA5D-104B6D86D7A8}"/>
                </a:ext>
              </a:extLst>
            </p:cNvPr>
            <p:cNvPicPr>
              <a:picLocks noChangeAspect="1"/>
            </p:cNvPicPr>
            <p:nvPr/>
          </p:nvPicPr>
          <p:blipFill>
            <a:blip r:embed="rId9"/>
            <a:stretch>
              <a:fillRect/>
            </a:stretch>
          </p:blipFill>
          <p:spPr>
            <a:xfrm>
              <a:off x="10274851" y="5366041"/>
              <a:ext cx="304506" cy="303437"/>
            </a:xfrm>
            <a:prstGeom prst="rect">
              <a:avLst/>
            </a:prstGeom>
          </p:spPr>
        </p:pic>
        <p:pic>
          <p:nvPicPr>
            <p:cNvPr id="211" name="Picture 210" descr="Icon&#10;&#10;Description automatically generated with medium confidence">
              <a:extLst>
                <a:ext uri="{FF2B5EF4-FFF2-40B4-BE49-F238E27FC236}">
                  <a16:creationId xmlns:a16="http://schemas.microsoft.com/office/drawing/2014/main" id="{02FA1E97-8CEC-144B-9CD6-76B42B956002}"/>
                </a:ext>
              </a:extLst>
            </p:cNvPr>
            <p:cNvPicPr>
              <a:picLocks noChangeAspect="1"/>
            </p:cNvPicPr>
            <p:nvPr/>
          </p:nvPicPr>
          <p:blipFill>
            <a:blip r:embed="rId10"/>
            <a:stretch>
              <a:fillRect/>
            </a:stretch>
          </p:blipFill>
          <p:spPr>
            <a:xfrm>
              <a:off x="10274851" y="5878370"/>
              <a:ext cx="304506" cy="303437"/>
            </a:xfrm>
            <a:prstGeom prst="rect">
              <a:avLst/>
            </a:prstGeom>
          </p:spPr>
        </p:pic>
      </p:grpSp>
      <p:sp>
        <p:nvSpPr>
          <p:cNvPr id="212" name="Trapezoid 211">
            <a:extLst>
              <a:ext uri="{FF2B5EF4-FFF2-40B4-BE49-F238E27FC236}">
                <a16:creationId xmlns:a16="http://schemas.microsoft.com/office/drawing/2014/main" id="{88064233-87EA-A54E-8093-6EEA16429EF2}"/>
              </a:ext>
            </a:extLst>
          </p:cNvPr>
          <p:cNvSpPr/>
          <p:nvPr/>
        </p:nvSpPr>
        <p:spPr>
          <a:xfrm>
            <a:off x="7469140" y="5833363"/>
            <a:ext cx="2520961" cy="625229"/>
          </a:xfrm>
          <a:prstGeom prst="trapezoid">
            <a:avLst>
              <a:gd name="adj" fmla="val 9906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nvGrpSpPr>
          <p:cNvPr id="213" name="Group 212">
            <a:extLst>
              <a:ext uri="{FF2B5EF4-FFF2-40B4-BE49-F238E27FC236}">
                <a16:creationId xmlns:a16="http://schemas.microsoft.com/office/drawing/2014/main" id="{52EC6E8D-1169-6449-9687-F67D22B8ED1D}"/>
              </a:ext>
            </a:extLst>
          </p:cNvPr>
          <p:cNvGrpSpPr/>
          <p:nvPr/>
        </p:nvGrpSpPr>
        <p:grpSpPr>
          <a:xfrm>
            <a:off x="6362196" y="2755098"/>
            <a:ext cx="4448904" cy="3379719"/>
            <a:chOff x="1409862" y="3768337"/>
            <a:chExt cx="1467809" cy="1115057"/>
          </a:xfrm>
        </p:grpSpPr>
        <p:graphicFrame>
          <p:nvGraphicFramePr>
            <p:cNvPr id="214" name="Chart 213">
              <a:extLst>
                <a:ext uri="{FF2B5EF4-FFF2-40B4-BE49-F238E27FC236}">
                  <a16:creationId xmlns:a16="http://schemas.microsoft.com/office/drawing/2014/main" id="{676E46DA-CBA9-9F4D-9A42-1A77B3F4F146}"/>
                </a:ext>
              </a:extLst>
            </p:cNvPr>
            <p:cNvGraphicFramePr/>
            <p:nvPr/>
          </p:nvGraphicFramePr>
          <p:xfrm>
            <a:off x="1409862" y="3768337"/>
            <a:ext cx="1467809" cy="1115057"/>
          </p:xfrm>
          <a:graphic>
            <a:graphicData uri="http://schemas.openxmlformats.org/drawingml/2006/chart">
              <c:chart xmlns:c="http://schemas.openxmlformats.org/drawingml/2006/chart" xmlns:r="http://schemas.openxmlformats.org/officeDocument/2006/relationships" r:id="rId12"/>
            </a:graphicData>
          </a:graphic>
        </p:graphicFrame>
        <p:sp>
          <p:nvSpPr>
            <p:cNvPr id="215" name="Oval 214">
              <a:extLst>
                <a:ext uri="{FF2B5EF4-FFF2-40B4-BE49-F238E27FC236}">
                  <a16:creationId xmlns:a16="http://schemas.microsoft.com/office/drawing/2014/main" id="{94690510-C198-0743-AADF-60C143E6CEFD}"/>
                </a:ext>
              </a:extLst>
            </p:cNvPr>
            <p:cNvSpPr/>
            <p:nvPr/>
          </p:nvSpPr>
          <p:spPr bwMode="gray">
            <a:xfrm>
              <a:off x="1919869" y="4065139"/>
              <a:ext cx="548640" cy="548640"/>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a:solidFill>
                    <a:schemeClr val="accent1"/>
                  </a:solidFill>
                </a:rPr>
                <a:t>42%</a:t>
              </a:r>
            </a:p>
          </p:txBody>
        </p:sp>
      </p:grpSp>
      <p:sp>
        <p:nvSpPr>
          <p:cNvPr id="217" name="TextBox 216">
            <a:extLst>
              <a:ext uri="{FF2B5EF4-FFF2-40B4-BE49-F238E27FC236}">
                <a16:creationId xmlns:a16="http://schemas.microsoft.com/office/drawing/2014/main" id="{7533F724-B6B8-2047-98E8-CE9C8EF7B399}"/>
              </a:ext>
            </a:extLst>
          </p:cNvPr>
          <p:cNvSpPr txBox="1"/>
          <p:nvPr/>
        </p:nvSpPr>
        <p:spPr>
          <a:xfrm>
            <a:off x="10465964" y="2350804"/>
            <a:ext cx="174979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900">
                <a:solidFill>
                  <a:srgbClr val="404040"/>
                </a:solidFill>
              </a:rPr>
              <a:t>Somewhat/Strongly Agree</a:t>
            </a:r>
          </a:p>
        </p:txBody>
      </p:sp>
      <p:sp>
        <p:nvSpPr>
          <p:cNvPr id="49" name="TextBox 48">
            <a:extLst>
              <a:ext uri="{FF2B5EF4-FFF2-40B4-BE49-F238E27FC236}">
                <a16:creationId xmlns:a16="http://schemas.microsoft.com/office/drawing/2014/main" id="{494A9145-BD90-4157-AC9C-3D778598954B}"/>
              </a:ext>
            </a:extLst>
          </p:cNvPr>
          <p:cNvSpPr txBox="1"/>
          <p:nvPr/>
        </p:nvSpPr>
        <p:spPr>
          <a:xfrm>
            <a:off x="8217206" y="4739070"/>
            <a:ext cx="10248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900"/>
              <a:t>AGREE</a:t>
            </a:r>
          </a:p>
          <a:p>
            <a:pPr algn="ctr">
              <a:buClr>
                <a:schemeClr val="bg2"/>
              </a:buClr>
            </a:pPr>
            <a:r>
              <a:rPr lang="en-US" sz="900"/>
              <a:t>GLOBAL TOTAL</a:t>
            </a:r>
          </a:p>
        </p:txBody>
      </p:sp>
      <p:grpSp>
        <p:nvGrpSpPr>
          <p:cNvPr id="48" name="Group 47">
            <a:extLst>
              <a:ext uri="{FF2B5EF4-FFF2-40B4-BE49-F238E27FC236}">
                <a16:creationId xmlns:a16="http://schemas.microsoft.com/office/drawing/2014/main" id="{55C7A27C-778B-445E-A7C9-8F28E7057EB6}"/>
              </a:ext>
            </a:extLst>
          </p:cNvPr>
          <p:cNvGrpSpPr/>
          <p:nvPr/>
        </p:nvGrpSpPr>
        <p:grpSpPr>
          <a:xfrm>
            <a:off x="5378939" y="4991875"/>
            <a:ext cx="1599845" cy="1108007"/>
            <a:chOff x="5531339" y="4991875"/>
            <a:chExt cx="1599845" cy="1108007"/>
          </a:xfrm>
        </p:grpSpPr>
        <p:sp>
          <p:nvSpPr>
            <p:cNvPr id="50" name="TextBox 49">
              <a:extLst>
                <a:ext uri="{FF2B5EF4-FFF2-40B4-BE49-F238E27FC236}">
                  <a16:creationId xmlns:a16="http://schemas.microsoft.com/office/drawing/2014/main" id="{C71A6B47-A433-40D4-BD7D-320EC8B1D7A2}"/>
                </a:ext>
              </a:extLst>
            </p:cNvPr>
            <p:cNvSpPr txBox="1"/>
            <p:nvPr/>
          </p:nvSpPr>
          <p:spPr>
            <a:xfrm>
              <a:off x="5840660" y="5294541"/>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Somewhat Agree</a:t>
              </a:r>
            </a:p>
          </p:txBody>
        </p:sp>
        <p:sp>
          <p:nvSpPr>
            <p:cNvPr id="51" name="TextBox 50">
              <a:extLst>
                <a:ext uri="{FF2B5EF4-FFF2-40B4-BE49-F238E27FC236}">
                  <a16:creationId xmlns:a16="http://schemas.microsoft.com/office/drawing/2014/main" id="{754808EB-C41A-4495-AE7E-F09472D867CC}"/>
                </a:ext>
              </a:extLst>
            </p:cNvPr>
            <p:cNvSpPr txBox="1"/>
            <p:nvPr/>
          </p:nvSpPr>
          <p:spPr>
            <a:xfrm>
              <a:off x="5836417" y="4991875"/>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Strongly Agree</a:t>
              </a:r>
            </a:p>
          </p:txBody>
        </p:sp>
        <p:sp>
          <p:nvSpPr>
            <p:cNvPr id="52" name="Oval 51">
              <a:extLst>
                <a:ext uri="{FF2B5EF4-FFF2-40B4-BE49-F238E27FC236}">
                  <a16:creationId xmlns:a16="http://schemas.microsoft.com/office/drawing/2014/main" id="{642B3240-3919-438F-B919-B5590871299C}"/>
                </a:ext>
              </a:extLst>
            </p:cNvPr>
            <p:cNvSpPr/>
            <p:nvPr/>
          </p:nvSpPr>
          <p:spPr>
            <a:xfrm>
              <a:off x="5531339" y="5317619"/>
              <a:ext cx="165183" cy="16518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3" name="Oval 52">
              <a:extLst>
                <a:ext uri="{FF2B5EF4-FFF2-40B4-BE49-F238E27FC236}">
                  <a16:creationId xmlns:a16="http://schemas.microsoft.com/office/drawing/2014/main" id="{BF241C52-4315-4325-9A7C-FB57C489261B}"/>
                </a:ext>
              </a:extLst>
            </p:cNvPr>
            <p:cNvSpPr/>
            <p:nvPr/>
          </p:nvSpPr>
          <p:spPr>
            <a:xfrm>
              <a:off x="5534138" y="4997273"/>
              <a:ext cx="165183" cy="165183"/>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4" name="TextBox 53">
              <a:extLst>
                <a:ext uri="{FF2B5EF4-FFF2-40B4-BE49-F238E27FC236}">
                  <a16:creationId xmlns:a16="http://schemas.microsoft.com/office/drawing/2014/main" id="{F6D29321-C455-4EC1-8ED0-64B174E43D8F}"/>
                </a:ext>
              </a:extLst>
            </p:cNvPr>
            <p:cNvSpPr txBox="1"/>
            <p:nvPr/>
          </p:nvSpPr>
          <p:spPr>
            <a:xfrm>
              <a:off x="5844856" y="5922851"/>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Strongly Disagree</a:t>
              </a:r>
            </a:p>
          </p:txBody>
        </p:sp>
        <p:sp>
          <p:nvSpPr>
            <p:cNvPr id="55" name="TextBox 54">
              <a:extLst>
                <a:ext uri="{FF2B5EF4-FFF2-40B4-BE49-F238E27FC236}">
                  <a16:creationId xmlns:a16="http://schemas.microsoft.com/office/drawing/2014/main" id="{7B29637C-F1E6-4551-A746-EB6507D9B06D}"/>
                </a:ext>
              </a:extLst>
            </p:cNvPr>
            <p:cNvSpPr txBox="1"/>
            <p:nvPr/>
          </p:nvSpPr>
          <p:spPr>
            <a:xfrm>
              <a:off x="5840613" y="5616327"/>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Somewhat Disagree</a:t>
              </a:r>
            </a:p>
          </p:txBody>
        </p:sp>
        <p:sp>
          <p:nvSpPr>
            <p:cNvPr id="56" name="Oval 55">
              <a:extLst>
                <a:ext uri="{FF2B5EF4-FFF2-40B4-BE49-F238E27FC236}">
                  <a16:creationId xmlns:a16="http://schemas.microsoft.com/office/drawing/2014/main" id="{37F790FB-496E-4363-B257-5F7AE3EE1578}"/>
                </a:ext>
              </a:extLst>
            </p:cNvPr>
            <p:cNvSpPr/>
            <p:nvPr/>
          </p:nvSpPr>
          <p:spPr>
            <a:xfrm>
              <a:off x="5532998" y="5638021"/>
              <a:ext cx="165183" cy="165183"/>
            </a:xfrm>
            <a:prstGeom prst="ellipse">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57" name="Oval 56">
              <a:extLst>
                <a:ext uri="{FF2B5EF4-FFF2-40B4-BE49-F238E27FC236}">
                  <a16:creationId xmlns:a16="http://schemas.microsoft.com/office/drawing/2014/main" id="{8D4BD27D-29A4-45C7-A6C6-F080134A17F3}"/>
                </a:ext>
              </a:extLst>
            </p:cNvPr>
            <p:cNvSpPr/>
            <p:nvPr/>
          </p:nvSpPr>
          <p:spPr>
            <a:xfrm>
              <a:off x="5532998" y="5934699"/>
              <a:ext cx="165183" cy="16518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grpSp>
    </p:spTree>
    <p:extLst>
      <p:ext uri="{BB962C8B-B14F-4D97-AF65-F5344CB8AC3E}">
        <p14:creationId xmlns:p14="http://schemas.microsoft.com/office/powerpoint/2010/main" val="22722601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70904"/>
            <a:ext cx="11245850" cy="462312"/>
          </a:xfrm>
        </p:spPr>
        <p:txBody>
          <a:bodyPr/>
          <a:lstStyle/>
          <a:p>
            <a:pPr algn="l"/>
            <a:r>
              <a:rPr lang="en-US" sz="2800" b="1" dirty="0">
                <a:latin typeface="Arial" panose="020B0604020202020204" pitchFamily="34" charset="0"/>
                <a:cs typeface="Arial" panose="020B0604020202020204" pitchFamily="34" charset="0"/>
              </a:rPr>
              <a:t>More Than Three in Five Gamers Globally Say They Would Never Fall For a Gaming Scam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34</a:t>
            </a:fld>
            <a:endParaRPr lang="en-US"/>
          </a:p>
        </p:txBody>
      </p:sp>
      <p:sp>
        <p:nvSpPr>
          <p:cNvPr id="11" name="TextBox 10">
            <a:extLst>
              <a:ext uri="{FF2B5EF4-FFF2-40B4-BE49-F238E27FC236}">
                <a16:creationId xmlns:a16="http://schemas.microsoft.com/office/drawing/2014/main" id="{2D54344D-B9DE-4070-811C-A04A04C67938}"/>
              </a:ext>
            </a:extLst>
          </p:cNvPr>
          <p:cNvSpPr txBox="1"/>
          <p:nvPr/>
        </p:nvSpPr>
        <p:spPr>
          <a:xfrm>
            <a:off x="473075" y="1182972"/>
            <a:ext cx="2082893" cy="457200"/>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Agree</a:t>
            </a:r>
          </a:p>
        </p:txBody>
      </p:sp>
      <p:graphicFrame>
        <p:nvGraphicFramePr>
          <p:cNvPr id="172" name="Table 171">
            <a:extLst>
              <a:ext uri="{FF2B5EF4-FFF2-40B4-BE49-F238E27FC236}">
                <a16:creationId xmlns:a16="http://schemas.microsoft.com/office/drawing/2014/main" id="{9134949E-6774-0F4C-BBE6-B03B059B321E}"/>
              </a:ext>
            </a:extLst>
          </p:cNvPr>
          <p:cNvGraphicFramePr>
            <a:graphicFrameLocks noGrp="1"/>
          </p:cNvGraphicFramePr>
          <p:nvPr/>
        </p:nvGraphicFramePr>
        <p:xfrm>
          <a:off x="4307055" y="2682839"/>
          <a:ext cx="804632" cy="3673016"/>
        </p:xfrm>
        <a:graphic>
          <a:graphicData uri="http://schemas.openxmlformats.org/drawingml/2006/table">
            <a:tbl>
              <a:tblPr>
                <a:tableStyleId>{073A0DAA-6AF3-43AB-8588-CEC1D06C72B9}</a:tableStyleId>
              </a:tblPr>
              <a:tblGrid>
                <a:gridCol w="804632">
                  <a:extLst>
                    <a:ext uri="{9D8B030D-6E8A-4147-A177-3AD203B41FA5}">
                      <a16:colId xmlns:a16="http://schemas.microsoft.com/office/drawing/2014/main" val="2577980869"/>
                    </a:ext>
                  </a:extLst>
                </a:gridCol>
              </a:tblGrid>
              <a:tr h="459127">
                <a:tc>
                  <a:txBody>
                    <a:bodyPr/>
                    <a:lstStyle/>
                    <a:p>
                      <a:pPr algn="ctr" fontAlgn="b"/>
                      <a:r>
                        <a:rPr lang="en-US" sz="1200" b="1" i="0" u="none" strike="noStrike">
                          <a:solidFill>
                            <a:srgbClr val="404040"/>
                          </a:solidFill>
                          <a:effectLst/>
                          <a:latin typeface="Arial" panose="020B0604020202020204" pitchFamily="34" charset="0"/>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68818340"/>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89656875"/>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3269681"/>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15085903"/>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480946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3880684"/>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03346536"/>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26769632"/>
                  </a:ext>
                </a:extLst>
              </a:tr>
            </a:tbl>
          </a:graphicData>
        </a:graphic>
      </p:graphicFrame>
      <p:grpSp>
        <p:nvGrpSpPr>
          <p:cNvPr id="173" name="Group 172">
            <a:extLst>
              <a:ext uri="{FF2B5EF4-FFF2-40B4-BE49-F238E27FC236}">
                <a16:creationId xmlns:a16="http://schemas.microsoft.com/office/drawing/2014/main" id="{B60301CD-ECB4-4749-A31E-E75F3755D668}"/>
              </a:ext>
            </a:extLst>
          </p:cNvPr>
          <p:cNvGrpSpPr/>
          <p:nvPr/>
        </p:nvGrpSpPr>
        <p:grpSpPr>
          <a:xfrm>
            <a:off x="3760194" y="2783650"/>
            <a:ext cx="274525" cy="3511600"/>
            <a:chOff x="10274851" y="2286704"/>
            <a:chExt cx="304506" cy="3895103"/>
          </a:xfrm>
        </p:grpSpPr>
        <p:pic>
          <p:nvPicPr>
            <p:cNvPr id="174" name="Picture 173" descr="Logo, icon&#10;&#10;Description automatically generated">
              <a:extLst>
                <a:ext uri="{FF2B5EF4-FFF2-40B4-BE49-F238E27FC236}">
                  <a16:creationId xmlns:a16="http://schemas.microsoft.com/office/drawing/2014/main" id="{0E908A77-3F0F-E74B-9298-B422C7D41AC9}"/>
                </a:ext>
              </a:extLst>
            </p:cNvPr>
            <p:cNvPicPr>
              <a:picLocks noChangeAspect="1"/>
            </p:cNvPicPr>
            <p:nvPr/>
          </p:nvPicPr>
          <p:blipFill>
            <a:blip r:embed="rId3"/>
            <a:stretch>
              <a:fillRect/>
            </a:stretch>
          </p:blipFill>
          <p:spPr>
            <a:xfrm>
              <a:off x="10274851" y="2286704"/>
              <a:ext cx="304506" cy="304506"/>
            </a:xfrm>
            <a:prstGeom prst="rect">
              <a:avLst/>
            </a:prstGeom>
          </p:spPr>
        </p:pic>
        <p:pic>
          <p:nvPicPr>
            <p:cNvPr id="175" name="Picture 174" descr="Chart, pie chart&#10;&#10;Description automatically generated">
              <a:extLst>
                <a:ext uri="{FF2B5EF4-FFF2-40B4-BE49-F238E27FC236}">
                  <a16:creationId xmlns:a16="http://schemas.microsoft.com/office/drawing/2014/main" id="{6986D004-C36F-1F48-BCB5-D5D460FCFA5E}"/>
                </a:ext>
              </a:extLst>
            </p:cNvPr>
            <p:cNvPicPr>
              <a:picLocks noChangeAspect="1"/>
            </p:cNvPicPr>
            <p:nvPr/>
          </p:nvPicPr>
          <p:blipFill>
            <a:blip r:embed="rId4"/>
            <a:stretch>
              <a:fillRect/>
            </a:stretch>
          </p:blipFill>
          <p:spPr>
            <a:xfrm>
              <a:off x="10274851" y="2800105"/>
              <a:ext cx="304506" cy="304506"/>
            </a:xfrm>
            <a:prstGeom prst="rect">
              <a:avLst/>
            </a:prstGeom>
          </p:spPr>
        </p:pic>
        <p:pic>
          <p:nvPicPr>
            <p:cNvPr id="176" name="Picture 175" descr="Shape&#10;&#10;Description automatically generated">
              <a:extLst>
                <a:ext uri="{FF2B5EF4-FFF2-40B4-BE49-F238E27FC236}">
                  <a16:creationId xmlns:a16="http://schemas.microsoft.com/office/drawing/2014/main" id="{AA965B71-066D-8A4C-B976-B79313E2C73C}"/>
                </a:ext>
              </a:extLst>
            </p:cNvPr>
            <p:cNvPicPr>
              <a:picLocks noChangeAspect="1"/>
            </p:cNvPicPr>
            <p:nvPr/>
          </p:nvPicPr>
          <p:blipFill>
            <a:blip r:embed="rId5"/>
            <a:stretch>
              <a:fillRect/>
            </a:stretch>
          </p:blipFill>
          <p:spPr>
            <a:xfrm>
              <a:off x="10274851" y="3313506"/>
              <a:ext cx="304506" cy="303437"/>
            </a:xfrm>
            <a:prstGeom prst="rect">
              <a:avLst/>
            </a:prstGeom>
          </p:spPr>
        </p:pic>
        <p:pic>
          <p:nvPicPr>
            <p:cNvPr id="177" name="Picture 176" descr="A picture containing logo&#10;&#10;Description automatically generated">
              <a:extLst>
                <a:ext uri="{FF2B5EF4-FFF2-40B4-BE49-F238E27FC236}">
                  <a16:creationId xmlns:a16="http://schemas.microsoft.com/office/drawing/2014/main" id="{83CF832F-8681-5A43-A4BD-116E717EE251}"/>
                </a:ext>
              </a:extLst>
            </p:cNvPr>
            <p:cNvPicPr>
              <a:picLocks noChangeAspect="1"/>
            </p:cNvPicPr>
            <p:nvPr/>
          </p:nvPicPr>
          <p:blipFill>
            <a:blip r:embed="rId6"/>
            <a:stretch>
              <a:fillRect/>
            </a:stretch>
          </p:blipFill>
          <p:spPr>
            <a:xfrm>
              <a:off x="10274851" y="3825838"/>
              <a:ext cx="304506" cy="304506"/>
            </a:xfrm>
            <a:prstGeom prst="rect">
              <a:avLst/>
            </a:prstGeom>
          </p:spPr>
        </p:pic>
        <p:pic>
          <p:nvPicPr>
            <p:cNvPr id="178" name="Picture 177" descr="Logo, icon, company name&#10;&#10;Description automatically generated">
              <a:extLst>
                <a:ext uri="{FF2B5EF4-FFF2-40B4-BE49-F238E27FC236}">
                  <a16:creationId xmlns:a16="http://schemas.microsoft.com/office/drawing/2014/main" id="{EC9AE857-EAAD-1C4D-848C-49F766AF910A}"/>
                </a:ext>
              </a:extLst>
            </p:cNvPr>
            <p:cNvPicPr>
              <a:picLocks noChangeAspect="1"/>
            </p:cNvPicPr>
            <p:nvPr/>
          </p:nvPicPr>
          <p:blipFill>
            <a:blip r:embed="rId7"/>
            <a:stretch>
              <a:fillRect/>
            </a:stretch>
          </p:blipFill>
          <p:spPr>
            <a:xfrm>
              <a:off x="10274851" y="4339239"/>
              <a:ext cx="304506" cy="304506"/>
            </a:xfrm>
            <a:prstGeom prst="rect">
              <a:avLst/>
            </a:prstGeom>
          </p:spPr>
        </p:pic>
        <p:pic>
          <p:nvPicPr>
            <p:cNvPr id="179" name="Picture 178" descr="Logo&#10;&#10;Description automatically generated">
              <a:extLst>
                <a:ext uri="{FF2B5EF4-FFF2-40B4-BE49-F238E27FC236}">
                  <a16:creationId xmlns:a16="http://schemas.microsoft.com/office/drawing/2014/main" id="{FE0CAAEF-9D33-7044-A61B-98D9801607CA}"/>
                </a:ext>
              </a:extLst>
            </p:cNvPr>
            <p:cNvPicPr>
              <a:picLocks noChangeAspect="1"/>
            </p:cNvPicPr>
            <p:nvPr/>
          </p:nvPicPr>
          <p:blipFill>
            <a:blip r:embed="rId8"/>
            <a:stretch>
              <a:fillRect/>
            </a:stretch>
          </p:blipFill>
          <p:spPr>
            <a:xfrm>
              <a:off x="10274851" y="4852640"/>
              <a:ext cx="303437" cy="304506"/>
            </a:xfrm>
            <a:prstGeom prst="rect">
              <a:avLst/>
            </a:prstGeom>
          </p:spPr>
        </p:pic>
        <p:pic>
          <p:nvPicPr>
            <p:cNvPr id="180" name="Picture 179" descr="Logo, company name&#10;&#10;Description automatically generated">
              <a:extLst>
                <a:ext uri="{FF2B5EF4-FFF2-40B4-BE49-F238E27FC236}">
                  <a16:creationId xmlns:a16="http://schemas.microsoft.com/office/drawing/2014/main" id="{552B016E-036B-254E-8C6E-50F5F5D1FDD2}"/>
                </a:ext>
              </a:extLst>
            </p:cNvPr>
            <p:cNvPicPr>
              <a:picLocks noChangeAspect="1"/>
            </p:cNvPicPr>
            <p:nvPr/>
          </p:nvPicPr>
          <p:blipFill>
            <a:blip r:embed="rId9"/>
            <a:stretch>
              <a:fillRect/>
            </a:stretch>
          </p:blipFill>
          <p:spPr>
            <a:xfrm>
              <a:off x="10274851" y="5366041"/>
              <a:ext cx="304506" cy="303437"/>
            </a:xfrm>
            <a:prstGeom prst="rect">
              <a:avLst/>
            </a:prstGeom>
          </p:spPr>
        </p:pic>
        <p:pic>
          <p:nvPicPr>
            <p:cNvPr id="181" name="Picture 180" descr="Icon&#10;&#10;Description automatically generated with medium confidence">
              <a:extLst>
                <a:ext uri="{FF2B5EF4-FFF2-40B4-BE49-F238E27FC236}">
                  <a16:creationId xmlns:a16="http://schemas.microsoft.com/office/drawing/2014/main" id="{5975B426-50B9-3C41-8CDE-A5F36F4DEF39}"/>
                </a:ext>
              </a:extLst>
            </p:cNvPr>
            <p:cNvPicPr>
              <a:picLocks noChangeAspect="1"/>
            </p:cNvPicPr>
            <p:nvPr/>
          </p:nvPicPr>
          <p:blipFill>
            <a:blip r:embed="rId10"/>
            <a:stretch>
              <a:fillRect/>
            </a:stretch>
          </p:blipFill>
          <p:spPr>
            <a:xfrm>
              <a:off x="10274851" y="5878370"/>
              <a:ext cx="304506" cy="303437"/>
            </a:xfrm>
            <a:prstGeom prst="rect">
              <a:avLst/>
            </a:prstGeom>
          </p:spPr>
        </p:pic>
      </p:grpSp>
      <p:sp>
        <p:nvSpPr>
          <p:cNvPr id="182" name="Trapezoid 181">
            <a:extLst>
              <a:ext uri="{FF2B5EF4-FFF2-40B4-BE49-F238E27FC236}">
                <a16:creationId xmlns:a16="http://schemas.microsoft.com/office/drawing/2014/main" id="{E1EACA3D-9953-A64A-B5BC-9261AE25978F}"/>
              </a:ext>
            </a:extLst>
          </p:cNvPr>
          <p:cNvSpPr/>
          <p:nvPr/>
        </p:nvSpPr>
        <p:spPr>
          <a:xfrm>
            <a:off x="753246" y="5878370"/>
            <a:ext cx="2520961" cy="625229"/>
          </a:xfrm>
          <a:prstGeom prst="trapezoid">
            <a:avLst>
              <a:gd name="adj" fmla="val 9906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nvGrpSpPr>
          <p:cNvPr id="183" name="Group 182">
            <a:extLst>
              <a:ext uri="{FF2B5EF4-FFF2-40B4-BE49-F238E27FC236}">
                <a16:creationId xmlns:a16="http://schemas.microsoft.com/office/drawing/2014/main" id="{B1067D0E-0635-D24B-AC3D-282A57DD6894}"/>
              </a:ext>
            </a:extLst>
          </p:cNvPr>
          <p:cNvGrpSpPr/>
          <p:nvPr/>
        </p:nvGrpSpPr>
        <p:grpSpPr>
          <a:xfrm>
            <a:off x="-340998" y="2800105"/>
            <a:ext cx="4448904" cy="3379719"/>
            <a:chOff x="1409862" y="3768337"/>
            <a:chExt cx="1467809" cy="1115057"/>
          </a:xfrm>
        </p:grpSpPr>
        <p:graphicFrame>
          <p:nvGraphicFramePr>
            <p:cNvPr id="184" name="Chart 183">
              <a:extLst>
                <a:ext uri="{FF2B5EF4-FFF2-40B4-BE49-F238E27FC236}">
                  <a16:creationId xmlns:a16="http://schemas.microsoft.com/office/drawing/2014/main" id="{7432AE74-5921-874C-BB17-D5E28ADFB9D8}"/>
                </a:ext>
              </a:extLst>
            </p:cNvPr>
            <p:cNvGraphicFramePr/>
            <p:nvPr/>
          </p:nvGraphicFramePr>
          <p:xfrm>
            <a:off x="1409862" y="3768337"/>
            <a:ext cx="1467809" cy="1115057"/>
          </p:xfrm>
          <a:graphic>
            <a:graphicData uri="http://schemas.openxmlformats.org/drawingml/2006/chart">
              <c:chart xmlns:c="http://schemas.openxmlformats.org/drawingml/2006/chart" xmlns:r="http://schemas.openxmlformats.org/officeDocument/2006/relationships" r:id="rId11"/>
            </a:graphicData>
          </a:graphic>
        </p:graphicFrame>
        <p:sp>
          <p:nvSpPr>
            <p:cNvPr id="185" name="Oval 184">
              <a:extLst>
                <a:ext uri="{FF2B5EF4-FFF2-40B4-BE49-F238E27FC236}">
                  <a16:creationId xmlns:a16="http://schemas.microsoft.com/office/drawing/2014/main" id="{80DE05A5-CF03-0B47-ACB9-7D929FCE952E}"/>
                </a:ext>
              </a:extLst>
            </p:cNvPr>
            <p:cNvSpPr/>
            <p:nvPr/>
          </p:nvSpPr>
          <p:spPr bwMode="gray">
            <a:xfrm>
              <a:off x="1916800" y="4054623"/>
              <a:ext cx="548640" cy="548640"/>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a:solidFill>
                    <a:schemeClr val="accent1"/>
                  </a:solidFill>
                </a:rPr>
                <a:t>46%</a:t>
              </a:r>
            </a:p>
          </p:txBody>
        </p:sp>
      </p:grpSp>
      <p:sp>
        <p:nvSpPr>
          <p:cNvPr id="188" name="TextBox 187">
            <a:extLst>
              <a:ext uri="{FF2B5EF4-FFF2-40B4-BE49-F238E27FC236}">
                <a16:creationId xmlns:a16="http://schemas.microsoft.com/office/drawing/2014/main" id="{0F5463E4-9F78-DC4C-B3BD-7C0E8C1F39D4}"/>
              </a:ext>
            </a:extLst>
          </p:cNvPr>
          <p:cNvSpPr txBox="1"/>
          <p:nvPr/>
        </p:nvSpPr>
        <p:spPr>
          <a:xfrm>
            <a:off x="3750070" y="2395811"/>
            <a:ext cx="174979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900">
                <a:solidFill>
                  <a:srgbClr val="404040"/>
                </a:solidFill>
              </a:rPr>
              <a:t>Somewhat/Strongly Agree</a:t>
            </a:r>
          </a:p>
        </p:txBody>
      </p:sp>
      <p:graphicFrame>
        <p:nvGraphicFramePr>
          <p:cNvPr id="202" name="Table 201">
            <a:extLst>
              <a:ext uri="{FF2B5EF4-FFF2-40B4-BE49-F238E27FC236}">
                <a16:creationId xmlns:a16="http://schemas.microsoft.com/office/drawing/2014/main" id="{3D7ADC01-884A-5547-A7C9-206BD0A1CF6D}"/>
              </a:ext>
            </a:extLst>
          </p:cNvPr>
          <p:cNvGraphicFramePr>
            <a:graphicFrameLocks noGrp="1"/>
          </p:cNvGraphicFramePr>
          <p:nvPr/>
        </p:nvGraphicFramePr>
        <p:xfrm>
          <a:off x="11022949" y="2637832"/>
          <a:ext cx="804632" cy="3673016"/>
        </p:xfrm>
        <a:graphic>
          <a:graphicData uri="http://schemas.openxmlformats.org/drawingml/2006/table">
            <a:tbl>
              <a:tblPr>
                <a:tableStyleId>{073A0DAA-6AF3-43AB-8588-CEC1D06C72B9}</a:tableStyleId>
              </a:tblPr>
              <a:tblGrid>
                <a:gridCol w="804632">
                  <a:extLst>
                    <a:ext uri="{9D8B030D-6E8A-4147-A177-3AD203B41FA5}">
                      <a16:colId xmlns:a16="http://schemas.microsoft.com/office/drawing/2014/main" val="2577980869"/>
                    </a:ext>
                  </a:extLst>
                </a:gridCol>
              </a:tblGrid>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68818340"/>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25552383"/>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91233214"/>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09359885"/>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20396642"/>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81822471"/>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79233589"/>
                  </a:ext>
                </a:extLst>
              </a:tr>
              <a:tr h="4591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66829807"/>
                  </a:ext>
                </a:extLst>
              </a:tr>
            </a:tbl>
          </a:graphicData>
        </a:graphic>
      </p:graphicFrame>
      <p:grpSp>
        <p:nvGrpSpPr>
          <p:cNvPr id="203" name="Group 202">
            <a:extLst>
              <a:ext uri="{FF2B5EF4-FFF2-40B4-BE49-F238E27FC236}">
                <a16:creationId xmlns:a16="http://schemas.microsoft.com/office/drawing/2014/main" id="{7E672E67-E66A-7841-8CC1-AD3AD649ED1B}"/>
              </a:ext>
            </a:extLst>
          </p:cNvPr>
          <p:cNvGrpSpPr/>
          <p:nvPr/>
        </p:nvGrpSpPr>
        <p:grpSpPr>
          <a:xfrm>
            <a:off x="10476088" y="2738643"/>
            <a:ext cx="274525" cy="3511600"/>
            <a:chOff x="10274851" y="2286704"/>
            <a:chExt cx="304506" cy="3895103"/>
          </a:xfrm>
        </p:grpSpPr>
        <p:pic>
          <p:nvPicPr>
            <p:cNvPr id="204" name="Picture 203" descr="Logo, icon&#10;&#10;Description automatically generated">
              <a:extLst>
                <a:ext uri="{FF2B5EF4-FFF2-40B4-BE49-F238E27FC236}">
                  <a16:creationId xmlns:a16="http://schemas.microsoft.com/office/drawing/2014/main" id="{8D7F5E8E-4EE2-564E-A427-3A4B40C112B7}"/>
                </a:ext>
              </a:extLst>
            </p:cNvPr>
            <p:cNvPicPr>
              <a:picLocks noChangeAspect="1"/>
            </p:cNvPicPr>
            <p:nvPr/>
          </p:nvPicPr>
          <p:blipFill>
            <a:blip r:embed="rId3"/>
            <a:stretch>
              <a:fillRect/>
            </a:stretch>
          </p:blipFill>
          <p:spPr>
            <a:xfrm>
              <a:off x="10274851" y="2286704"/>
              <a:ext cx="304506" cy="304506"/>
            </a:xfrm>
            <a:prstGeom prst="rect">
              <a:avLst/>
            </a:prstGeom>
          </p:spPr>
        </p:pic>
        <p:pic>
          <p:nvPicPr>
            <p:cNvPr id="205" name="Picture 204" descr="Chart, pie chart&#10;&#10;Description automatically generated">
              <a:extLst>
                <a:ext uri="{FF2B5EF4-FFF2-40B4-BE49-F238E27FC236}">
                  <a16:creationId xmlns:a16="http://schemas.microsoft.com/office/drawing/2014/main" id="{A7D2F245-2EED-7B46-BAB3-F944D79478EE}"/>
                </a:ext>
              </a:extLst>
            </p:cNvPr>
            <p:cNvPicPr>
              <a:picLocks noChangeAspect="1"/>
            </p:cNvPicPr>
            <p:nvPr/>
          </p:nvPicPr>
          <p:blipFill>
            <a:blip r:embed="rId4"/>
            <a:stretch>
              <a:fillRect/>
            </a:stretch>
          </p:blipFill>
          <p:spPr>
            <a:xfrm>
              <a:off x="10274851" y="2800105"/>
              <a:ext cx="304506" cy="304506"/>
            </a:xfrm>
            <a:prstGeom prst="rect">
              <a:avLst/>
            </a:prstGeom>
          </p:spPr>
        </p:pic>
        <p:pic>
          <p:nvPicPr>
            <p:cNvPr id="206" name="Picture 205" descr="Shape&#10;&#10;Description automatically generated">
              <a:extLst>
                <a:ext uri="{FF2B5EF4-FFF2-40B4-BE49-F238E27FC236}">
                  <a16:creationId xmlns:a16="http://schemas.microsoft.com/office/drawing/2014/main" id="{FAED0A95-3BD4-CB44-B4FA-2CE2877CD3B2}"/>
                </a:ext>
              </a:extLst>
            </p:cNvPr>
            <p:cNvPicPr>
              <a:picLocks noChangeAspect="1"/>
            </p:cNvPicPr>
            <p:nvPr/>
          </p:nvPicPr>
          <p:blipFill>
            <a:blip r:embed="rId5"/>
            <a:stretch>
              <a:fillRect/>
            </a:stretch>
          </p:blipFill>
          <p:spPr>
            <a:xfrm>
              <a:off x="10274851" y="3313506"/>
              <a:ext cx="304506" cy="303437"/>
            </a:xfrm>
            <a:prstGeom prst="rect">
              <a:avLst/>
            </a:prstGeom>
          </p:spPr>
        </p:pic>
        <p:pic>
          <p:nvPicPr>
            <p:cNvPr id="207" name="Picture 206" descr="A picture containing logo&#10;&#10;Description automatically generated">
              <a:extLst>
                <a:ext uri="{FF2B5EF4-FFF2-40B4-BE49-F238E27FC236}">
                  <a16:creationId xmlns:a16="http://schemas.microsoft.com/office/drawing/2014/main" id="{59F7FC3A-95D0-4B48-A1B5-3C00F212BCC4}"/>
                </a:ext>
              </a:extLst>
            </p:cNvPr>
            <p:cNvPicPr>
              <a:picLocks noChangeAspect="1"/>
            </p:cNvPicPr>
            <p:nvPr/>
          </p:nvPicPr>
          <p:blipFill>
            <a:blip r:embed="rId6"/>
            <a:stretch>
              <a:fillRect/>
            </a:stretch>
          </p:blipFill>
          <p:spPr>
            <a:xfrm>
              <a:off x="10274851" y="3825838"/>
              <a:ext cx="304506" cy="304506"/>
            </a:xfrm>
            <a:prstGeom prst="rect">
              <a:avLst/>
            </a:prstGeom>
          </p:spPr>
        </p:pic>
        <p:pic>
          <p:nvPicPr>
            <p:cNvPr id="208" name="Picture 207" descr="Logo, icon, company name&#10;&#10;Description automatically generated">
              <a:extLst>
                <a:ext uri="{FF2B5EF4-FFF2-40B4-BE49-F238E27FC236}">
                  <a16:creationId xmlns:a16="http://schemas.microsoft.com/office/drawing/2014/main" id="{6D94FDD3-C95C-0541-8BC8-E6EE2133D865}"/>
                </a:ext>
              </a:extLst>
            </p:cNvPr>
            <p:cNvPicPr>
              <a:picLocks noChangeAspect="1"/>
            </p:cNvPicPr>
            <p:nvPr/>
          </p:nvPicPr>
          <p:blipFill>
            <a:blip r:embed="rId7"/>
            <a:stretch>
              <a:fillRect/>
            </a:stretch>
          </p:blipFill>
          <p:spPr>
            <a:xfrm>
              <a:off x="10274851" y="4339239"/>
              <a:ext cx="304506" cy="304506"/>
            </a:xfrm>
            <a:prstGeom prst="rect">
              <a:avLst/>
            </a:prstGeom>
          </p:spPr>
        </p:pic>
        <p:pic>
          <p:nvPicPr>
            <p:cNvPr id="209" name="Picture 208" descr="Logo&#10;&#10;Description automatically generated">
              <a:extLst>
                <a:ext uri="{FF2B5EF4-FFF2-40B4-BE49-F238E27FC236}">
                  <a16:creationId xmlns:a16="http://schemas.microsoft.com/office/drawing/2014/main" id="{B5D9010C-1290-D14B-ABDF-31CE9F1B4D93}"/>
                </a:ext>
              </a:extLst>
            </p:cNvPr>
            <p:cNvPicPr>
              <a:picLocks noChangeAspect="1"/>
            </p:cNvPicPr>
            <p:nvPr/>
          </p:nvPicPr>
          <p:blipFill>
            <a:blip r:embed="rId8"/>
            <a:stretch>
              <a:fillRect/>
            </a:stretch>
          </p:blipFill>
          <p:spPr>
            <a:xfrm>
              <a:off x="10274851" y="4852640"/>
              <a:ext cx="303437" cy="304506"/>
            </a:xfrm>
            <a:prstGeom prst="rect">
              <a:avLst/>
            </a:prstGeom>
          </p:spPr>
        </p:pic>
        <p:pic>
          <p:nvPicPr>
            <p:cNvPr id="210" name="Picture 209" descr="Logo, company name&#10;&#10;Description automatically generated">
              <a:extLst>
                <a:ext uri="{FF2B5EF4-FFF2-40B4-BE49-F238E27FC236}">
                  <a16:creationId xmlns:a16="http://schemas.microsoft.com/office/drawing/2014/main" id="{B73C3D93-A109-3E4E-AA5D-104B6D86D7A8}"/>
                </a:ext>
              </a:extLst>
            </p:cNvPr>
            <p:cNvPicPr>
              <a:picLocks noChangeAspect="1"/>
            </p:cNvPicPr>
            <p:nvPr/>
          </p:nvPicPr>
          <p:blipFill>
            <a:blip r:embed="rId9"/>
            <a:stretch>
              <a:fillRect/>
            </a:stretch>
          </p:blipFill>
          <p:spPr>
            <a:xfrm>
              <a:off x="10274851" y="5366041"/>
              <a:ext cx="304506" cy="303437"/>
            </a:xfrm>
            <a:prstGeom prst="rect">
              <a:avLst/>
            </a:prstGeom>
          </p:spPr>
        </p:pic>
        <p:pic>
          <p:nvPicPr>
            <p:cNvPr id="211" name="Picture 210" descr="Icon&#10;&#10;Description automatically generated with medium confidence">
              <a:extLst>
                <a:ext uri="{FF2B5EF4-FFF2-40B4-BE49-F238E27FC236}">
                  <a16:creationId xmlns:a16="http://schemas.microsoft.com/office/drawing/2014/main" id="{02FA1E97-8CEC-144B-9CD6-76B42B956002}"/>
                </a:ext>
              </a:extLst>
            </p:cNvPr>
            <p:cNvPicPr>
              <a:picLocks noChangeAspect="1"/>
            </p:cNvPicPr>
            <p:nvPr/>
          </p:nvPicPr>
          <p:blipFill>
            <a:blip r:embed="rId10"/>
            <a:stretch>
              <a:fillRect/>
            </a:stretch>
          </p:blipFill>
          <p:spPr>
            <a:xfrm>
              <a:off x="10274851" y="5878370"/>
              <a:ext cx="304506" cy="303437"/>
            </a:xfrm>
            <a:prstGeom prst="rect">
              <a:avLst/>
            </a:prstGeom>
          </p:spPr>
        </p:pic>
      </p:grpSp>
      <p:sp>
        <p:nvSpPr>
          <p:cNvPr id="212" name="Trapezoid 211">
            <a:extLst>
              <a:ext uri="{FF2B5EF4-FFF2-40B4-BE49-F238E27FC236}">
                <a16:creationId xmlns:a16="http://schemas.microsoft.com/office/drawing/2014/main" id="{88064233-87EA-A54E-8093-6EEA16429EF2}"/>
              </a:ext>
            </a:extLst>
          </p:cNvPr>
          <p:cNvSpPr/>
          <p:nvPr/>
        </p:nvSpPr>
        <p:spPr>
          <a:xfrm>
            <a:off x="7469140" y="5833363"/>
            <a:ext cx="2520961" cy="625229"/>
          </a:xfrm>
          <a:prstGeom prst="trapezoid">
            <a:avLst>
              <a:gd name="adj" fmla="val 9906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nvGrpSpPr>
          <p:cNvPr id="213" name="Group 212">
            <a:extLst>
              <a:ext uri="{FF2B5EF4-FFF2-40B4-BE49-F238E27FC236}">
                <a16:creationId xmlns:a16="http://schemas.microsoft.com/office/drawing/2014/main" id="{52EC6E8D-1169-6449-9687-F67D22B8ED1D}"/>
              </a:ext>
            </a:extLst>
          </p:cNvPr>
          <p:cNvGrpSpPr/>
          <p:nvPr/>
        </p:nvGrpSpPr>
        <p:grpSpPr>
          <a:xfrm>
            <a:off x="6362196" y="2755098"/>
            <a:ext cx="4448904" cy="3379719"/>
            <a:chOff x="1409862" y="3768337"/>
            <a:chExt cx="1467809" cy="1115057"/>
          </a:xfrm>
        </p:grpSpPr>
        <p:graphicFrame>
          <p:nvGraphicFramePr>
            <p:cNvPr id="214" name="Chart 213">
              <a:extLst>
                <a:ext uri="{FF2B5EF4-FFF2-40B4-BE49-F238E27FC236}">
                  <a16:creationId xmlns:a16="http://schemas.microsoft.com/office/drawing/2014/main" id="{676E46DA-CBA9-9F4D-9A42-1A77B3F4F146}"/>
                </a:ext>
              </a:extLst>
            </p:cNvPr>
            <p:cNvGraphicFramePr/>
            <p:nvPr/>
          </p:nvGraphicFramePr>
          <p:xfrm>
            <a:off x="1409862" y="3768337"/>
            <a:ext cx="1467809" cy="1115057"/>
          </p:xfrm>
          <a:graphic>
            <a:graphicData uri="http://schemas.openxmlformats.org/drawingml/2006/chart">
              <c:chart xmlns:c="http://schemas.openxmlformats.org/drawingml/2006/chart" xmlns:r="http://schemas.openxmlformats.org/officeDocument/2006/relationships" r:id="rId12"/>
            </a:graphicData>
          </a:graphic>
        </p:graphicFrame>
        <p:sp>
          <p:nvSpPr>
            <p:cNvPr id="215" name="Oval 214">
              <a:extLst>
                <a:ext uri="{FF2B5EF4-FFF2-40B4-BE49-F238E27FC236}">
                  <a16:creationId xmlns:a16="http://schemas.microsoft.com/office/drawing/2014/main" id="{94690510-C198-0743-AADF-60C143E6CEFD}"/>
                </a:ext>
              </a:extLst>
            </p:cNvPr>
            <p:cNvSpPr/>
            <p:nvPr/>
          </p:nvSpPr>
          <p:spPr bwMode="gray">
            <a:xfrm>
              <a:off x="1916800" y="4054623"/>
              <a:ext cx="548640" cy="548640"/>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a:solidFill>
                    <a:schemeClr val="accent1"/>
                  </a:solidFill>
                </a:rPr>
                <a:t>62%</a:t>
              </a:r>
            </a:p>
          </p:txBody>
        </p:sp>
      </p:grpSp>
      <p:sp>
        <p:nvSpPr>
          <p:cNvPr id="217" name="TextBox 216">
            <a:extLst>
              <a:ext uri="{FF2B5EF4-FFF2-40B4-BE49-F238E27FC236}">
                <a16:creationId xmlns:a16="http://schemas.microsoft.com/office/drawing/2014/main" id="{7533F724-B6B8-2047-98E8-CE9C8EF7B399}"/>
              </a:ext>
            </a:extLst>
          </p:cNvPr>
          <p:cNvSpPr txBox="1"/>
          <p:nvPr/>
        </p:nvSpPr>
        <p:spPr>
          <a:xfrm>
            <a:off x="10465964" y="2350804"/>
            <a:ext cx="174979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900" dirty="0">
                <a:solidFill>
                  <a:srgbClr val="404040"/>
                </a:solidFill>
              </a:rPr>
              <a:t>Somewhat/Strongly Agree</a:t>
            </a:r>
          </a:p>
        </p:txBody>
      </p:sp>
      <p:sp>
        <p:nvSpPr>
          <p:cNvPr id="48" name="TextBox 47">
            <a:extLst>
              <a:ext uri="{FF2B5EF4-FFF2-40B4-BE49-F238E27FC236}">
                <a16:creationId xmlns:a16="http://schemas.microsoft.com/office/drawing/2014/main" id="{15DB3668-F0D4-7A42-80D6-9A5AADCF512E}"/>
              </a:ext>
            </a:extLst>
          </p:cNvPr>
          <p:cNvSpPr txBox="1"/>
          <p:nvPr/>
        </p:nvSpPr>
        <p:spPr>
          <a:xfrm>
            <a:off x="473075" y="1853237"/>
            <a:ext cx="5106090" cy="467467"/>
          </a:xfrm>
          <a:prstGeom prst="rect">
            <a:avLst/>
          </a:prstGeom>
          <a:noFill/>
        </p:spPr>
        <p:txBody>
          <a:bodyPr wrap="square" lIns="0" tIns="0" rIns="0" bIns="0" rtlCol="0" anchor="t">
            <a:noAutofit/>
          </a:bodyPr>
          <a:lstStyle>
            <a:defPPr>
              <a:defRPr lang="en-US"/>
            </a:defPPr>
            <a:lvl1pPr algn="ctr">
              <a:lnSpc>
                <a:spcPct val="90000"/>
              </a:lnSpc>
              <a:defRPr sz="1600">
                <a:solidFill>
                  <a:srgbClr val="595959"/>
                </a:solidFill>
              </a:defRPr>
            </a:lvl1pPr>
          </a:lstStyle>
          <a:p>
            <a:pPr algn="l"/>
            <a:r>
              <a:rPr lang="en-US" sz="1200" b="1" dirty="0">
                <a:solidFill>
                  <a:srgbClr val="000000"/>
                </a:solidFill>
                <a:latin typeface="Arial" panose="020B0604020202020204" pitchFamily="34" charset="0"/>
                <a:cs typeface="Arial" panose="020B0604020202020204" pitchFamily="34" charset="0"/>
              </a:rPr>
              <a:t>I don't think my gaming account(s) will ever be hacked</a:t>
            </a:r>
          </a:p>
        </p:txBody>
      </p:sp>
      <p:sp>
        <p:nvSpPr>
          <p:cNvPr id="49" name="TextBox 48">
            <a:extLst>
              <a:ext uri="{FF2B5EF4-FFF2-40B4-BE49-F238E27FC236}">
                <a16:creationId xmlns:a16="http://schemas.microsoft.com/office/drawing/2014/main" id="{FA412F0B-6D63-E44B-B06A-1A2B5EA11C82}"/>
              </a:ext>
            </a:extLst>
          </p:cNvPr>
          <p:cNvSpPr txBox="1"/>
          <p:nvPr/>
        </p:nvSpPr>
        <p:spPr>
          <a:xfrm>
            <a:off x="6468034" y="1834800"/>
            <a:ext cx="4691827" cy="467467"/>
          </a:xfrm>
          <a:prstGeom prst="rect">
            <a:avLst/>
          </a:prstGeom>
          <a:noFill/>
        </p:spPr>
        <p:txBody>
          <a:bodyPr wrap="square" lIns="0" tIns="0" rIns="0" bIns="0" rtlCol="0" anchor="t">
            <a:noAutofit/>
          </a:bodyPr>
          <a:lstStyle>
            <a:defPPr>
              <a:defRPr lang="en-US"/>
            </a:defPPr>
            <a:lvl1pPr algn="ctr">
              <a:lnSpc>
                <a:spcPct val="90000"/>
              </a:lnSpc>
              <a:defRPr sz="1600">
                <a:solidFill>
                  <a:srgbClr val="595959"/>
                </a:solidFill>
              </a:defRPr>
            </a:lvl1pPr>
          </a:lstStyle>
          <a:p>
            <a:pPr algn="l"/>
            <a:r>
              <a:rPr lang="en-US" sz="1200" b="1" dirty="0">
                <a:solidFill>
                  <a:srgbClr val="000000"/>
                </a:solidFill>
                <a:latin typeface="Arial" panose="020B0604020202020204" pitchFamily="34" charset="0"/>
                <a:cs typeface="Arial" panose="020B0604020202020204" pitchFamily="34" charset="0"/>
              </a:rPr>
              <a:t>I would never fall for a gaming scam</a:t>
            </a:r>
          </a:p>
        </p:txBody>
      </p:sp>
      <p:sp>
        <p:nvSpPr>
          <p:cNvPr id="51" name="TextBox 50">
            <a:extLst>
              <a:ext uri="{FF2B5EF4-FFF2-40B4-BE49-F238E27FC236}">
                <a16:creationId xmlns:a16="http://schemas.microsoft.com/office/drawing/2014/main" id="{97FD0367-C933-443D-97E3-8DCFA644DEB7}"/>
              </a:ext>
            </a:extLst>
          </p:cNvPr>
          <p:cNvSpPr txBox="1"/>
          <p:nvPr/>
        </p:nvSpPr>
        <p:spPr>
          <a:xfrm>
            <a:off x="1437859" y="4734854"/>
            <a:ext cx="10248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900"/>
              <a:t>AGREE</a:t>
            </a:r>
          </a:p>
          <a:p>
            <a:pPr algn="ctr">
              <a:buClr>
                <a:schemeClr val="bg2"/>
              </a:buClr>
            </a:pPr>
            <a:r>
              <a:rPr lang="en-US" sz="900"/>
              <a:t>GLOBAL TOTAL</a:t>
            </a:r>
          </a:p>
        </p:txBody>
      </p:sp>
      <p:sp>
        <p:nvSpPr>
          <p:cNvPr id="52" name="TextBox 51">
            <a:extLst>
              <a:ext uri="{FF2B5EF4-FFF2-40B4-BE49-F238E27FC236}">
                <a16:creationId xmlns:a16="http://schemas.microsoft.com/office/drawing/2014/main" id="{716E5A5F-E279-424B-99CA-1ED8D57E12E3}"/>
              </a:ext>
            </a:extLst>
          </p:cNvPr>
          <p:cNvSpPr txBox="1"/>
          <p:nvPr/>
        </p:nvSpPr>
        <p:spPr>
          <a:xfrm>
            <a:off x="8176375" y="4672284"/>
            <a:ext cx="10248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900"/>
              <a:t>AGREE</a:t>
            </a:r>
          </a:p>
          <a:p>
            <a:pPr algn="ctr">
              <a:buClr>
                <a:schemeClr val="bg2"/>
              </a:buClr>
            </a:pPr>
            <a:r>
              <a:rPr lang="en-US" sz="900"/>
              <a:t>GLOBAL TOTAL</a:t>
            </a:r>
          </a:p>
        </p:txBody>
      </p:sp>
      <p:grpSp>
        <p:nvGrpSpPr>
          <p:cNvPr id="50" name="Group 49">
            <a:extLst>
              <a:ext uri="{FF2B5EF4-FFF2-40B4-BE49-F238E27FC236}">
                <a16:creationId xmlns:a16="http://schemas.microsoft.com/office/drawing/2014/main" id="{7D22697A-9921-417F-B556-D539DE422495}"/>
              </a:ext>
            </a:extLst>
          </p:cNvPr>
          <p:cNvGrpSpPr/>
          <p:nvPr/>
        </p:nvGrpSpPr>
        <p:grpSpPr>
          <a:xfrm>
            <a:off x="5378939" y="4991875"/>
            <a:ext cx="1599845" cy="1108007"/>
            <a:chOff x="5531339" y="4991875"/>
            <a:chExt cx="1599845" cy="1108007"/>
          </a:xfrm>
        </p:grpSpPr>
        <p:sp>
          <p:nvSpPr>
            <p:cNvPr id="53" name="TextBox 52">
              <a:extLst>
                <a:ext uri="{FF2B5EF4-FFF2-40B4-BE49-F238E27FC236}">
                  <a16:creationId xmlns:a16="http://schemas.microsoft.com/office/drawing/2014/main" id="{F7A9377E-4263-47D7-BF10-0AD239681943}"/>
                </a:ext>
              </a:extLst>
            </p:cNvPr>
            <p:cNvSpPr txBox="1"/>
            <p:nvPr/>
          </p:nvSpPr>
          <p:spPr>
            <a:xfrm>
              <a:off x="5840660" y="5294541"/>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Somewhat Agree</a:t>
              </a:r>
            </a:p>
          </p:txBody>
        </p:sp>
        <p:sp>
          <p:nvSpPr>
            <p:cNvPr id="54" name="TextBox 53">
              <a:extLst>
                <a:ext uri="{FF2B5EF4-FFF2-40B4-BE49-F238E27FC236}">
                  <a16:creationId xmlns:a16="http://schemas.microsoft.com/office/drawing/2014/main" id="{E6D88E61-E736-4B52-8A80-40CA41CF6F69}"/>
                </a:ext>
              </a:extLst>
            </p:cNvPr>
            <p:cNvSpPr txBox="1"/>
            <p:nvPr/>
          </p:nvSpPr>
          <p:spPr>
            <a:xfrm>
              <a:off x="5836417" y="4991875"/>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Strongly Agree</a:t>
              </a:r>
            </a:p>
          </p:txBody>
        </p:sp>
        <p:sp>
          <p:nvSpPr>
            <p:cNvPr id="55" name="Oval 54">
              <a:extLst>
                <a:ext uri="{FF2B5EF4-FFF2-40B4-BE49-F238E27FC236}">
                  <a16:creationId xmlns:a16="http://schemas.microsoft.com/office/drawing/2014/main" id="{0669BA1D-2B60-4172-BDB2-FDB7E198C755}"/>
                </a:ext>
              </a:extLst>
            </p:cNvPr>
            <p:cNvSpPr/>
            <p:nvPr/>
          </p:nvSpPr>
          <p:spPr>
            <a:xfrm>
              <a:off x="5531339" y="5317619"/>
              <a:ext cx="165183" cy="16518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6" name="Oval 55">
              <a:extLst>
                <a:ext uri="{FF2B5EF4-FFF2-40B4-BE49-F238E27FC236}">
                  <a16:creationId xmlns:a16="http://schemas.microsoft.com/office/drawing/2014/main" id="{D36C0DEB-0B03-43EC-ADC2-296F0FF740AD}"/>
                </a:ext>
              </a:extLst>
            </p:cNvPr>
            <p:cNvSpPr/>
            <p:nvPr/>
          </p:nvSpPr>
          <p:spPr>
            <a:xfrm>
              <a:off x="5534138" y="4997273"/>
              <a:ext cx="165183" cy="165183"/>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7" name="TextBox 56">
              <a:extLst>
                <a:ext uri="{FF2B5EF4-FFF2-40B4-BE49-F238E27FC236}">
                  <a16:creationId xmlns:a16="http://schemas.microsoft.com/office/drawing/2014/main" id="{7463907A-36EB-4142-BD34-ECCE8C249BA6}"/>
                </a:ext>
              </a:extLst>
            </p:cNvPr>
            <p:cNvSpPr txBox="1"/>
            <p:nvPr/>
          </p:nvSpPr>
          <p:spPr>
            <a:xfrm>
              <a:off x="5844856" y="5922851"/>
              <a:ext cx="1286328"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Strongly Disagree</a:t>
              </a:r>
            </a:p>
          </p:txBody>
        </p:sp>
        <p:sp>
          <p:nvSpPr>
            <p:cNvPr id="58" name="TextBox 57">
              <a:extLst>
                <a:ext uri="{FF2B5EF4-FFF2-40B4-BE49-F238E27FC236}">
                  <a16:creationId xmlns:a16="http://schemas.microsoft.com/office/drawing/2014/main" id="{15AE9835-BD3C-44CD-B9C2-50AD1B3A3534}"/>
                </a:ext>
              </a:extLst>
            </p:cNvPr>
            <p:cNvSpPr txBox="1"/>
            <p:nvPr/>
          </p:nvSpPr>
          <p:spPr>
            <a:xfrm>
              <a:off x="5840613" y="5616327"/>
              <a:ext cx="122693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50" dirty="0">
                  <a:solidFill>
                    <a:srgbClr val="404040"/>
                  </a:solidFill>
                </a:rPr>
                <a:t>Somewhat Disagree</a:t>
              </a:r>
            </a:p>
          </p:txBody>
        </p:sp>
        <p:sp>
          <p:nvSpPr>
            <p:cNvPr id="59" name="Oval 58">
              <a:extLst>
                <a:ext uri="{FF2B5EF4-FFF2-40B4-BE49-F238E27FC236}">
                  <a16:creationId xmlns:a16="http://schemas.microsoft.com/office/drawing/2014/main" id="{06D940C1-177F-4C42-8966-5368FA3ED886}"/>
                </a:ext>
              </a:extLst>
            </p:cNvPr>
            <p:cNvSpPr/>
            <p:nvPr/>
          </p:nvSpPr>
          <p:spPr>
            <a:xfrm>
              <a:off x="5532998" y="5638021"/>
              <a:ext cx="165183" cy="165183"/>
            </a:xfrm>
            <a:prstGeom prst="ellipse">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60" name="Oval 59">
              <a:extLst>
                <a:ext uri="{FF2B5EF4-FFF2-40B4-BE49-F238E27FC236}">
                  <a16:creationId xmlns:a16="http://schemas.microsoft.com/office/drawing/2014/main" id="{FF190EEA-ACE0-4592-A10E-98A9AA8AFD75}"/>
                </a:ext>
              </a:extLst>
            </p:cNvPr>
            <p:cNvSpPr/>
            <p:nvPr/>
          </p:nvSpPr>
          <p:spPr>
            <a:xfrm>
              <a:off x="5532998" y="5934699"/>
              <a:ext cx="165183" cy="16518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grpSp>
    </p:spTree>
    <p:extLst>
      <p:ext uri="{BB962C8B-B14F-4D97-AF65-F5344CB8AC3E}">
        <p14:creationId xmlns:p14="http://schemas.microsoft.com/office/powerpoint/2010/main" val="364488521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4BEE4A50-988F-2E45-9411-817593219A6F}"/>
              </a:ext>
            </a:extLst>
          </p:cNvPr>
          <p:cNvGraphicFramePr/>
          <p:nvPr>
            <p:extLst>
              <p:ext uri="{D42A27DB-BD31-4B8C-83A1-F6EECF244321}">
                <p14:modId xmlns:p14="http://schemas.microsoft.com/office/powerpoint/2010/main" val="3263155630"/>
              </p:ext>
            </p:extLst>
          </p:nvPr>
        </p:nvGraphicFramePr>
        <p:xfrm>
          <a:off x="-132662" y="2281035"/>
          <a:ext cx="9591318" cy="39007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56537" y="349597"/>
            <a:ext cx="11245850" cy="462312"/>
          </a:xfrm>
        </p:spPr>
        <p:txBody>
          <a:bodyPr/>
          <a:lstStyle/>
          <a:p>
            <a:pPr algn="l"/>
            <a:r>
              <a:rPr lang="en-US" sz="2800" b="1" dirty="0">
                <a:latin typeface="Arial" panose="020B0604020202020204" pitchFamily="34" charset="0"/>
                <a:cs typeface="Arial" panose="020B0604020202020204" pitchFamily="34" charset="0"/>
              </a:rPr>
              <a:t>Yet, Close to Half of All Gamers Have Experienced an Attack to Their Gaming Accounts or Devices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35</a:t>
            </a:fld>
            <a:endParaRPr lang="en-US"/>
          </a:p>
        </p:txBody>
      </p:sp>
      <p:sp>
        <p:nvSpPr>
          <p:cNvPr id="9" name="TextBox 8">
            <a:extLst>
              <a:ext uri="{FF2B5EF4-FFF2-40B4-BE49-F238E27FC236}">
                <a16:creationId xmlns:a16="http://schemas.microsoft.com/office/drawing/2014/main" id="{507479E7-D58D-4A58-B1A5-8244CD187E56}"/>
              </a:ext>
            </a:extLst>
          </p:cNvPr>
          <p:cNvSpPr txBox="1"/>
          <p:nvPr/>
        </p:nvSpPr>
        <p:spPr>
          <a:xfrm>
            <a:off x="473075" y="1637415"/>
            <a:ext cx="7629959" cy="206201"/>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Experienced Attacks to Their Gaming Account or Device</a:t>
            </a:r>
          </a:p>
          <a:p>
            <a:pPr>
              <a:lnSpc>
                <a:spcPct val="90000"/>
              </a:lnSpc>
            </a:pPr>
            <a:r>
              <a:rPr lang="en-US" sz="1400" dirty="0">
                <a:latin typeface="Arial" panose="020B0604020202020204" pitchFamily="34" charset="0"/>
                <a:cs typeface="Arial" panose="020B0604020202020204" pitchFamily="34" charset="0"/>
              </a:rPr>
              <a:t>(Global Total) </a:t>
            </a:r>
          </a:p>
        </p:txBody>
      </p:sp>
      <p:sp>
        <p:nvSpPr>
          <p:cNvPr id="10" name="Rectangle 9">
            <a:extLst>
              <a:ext uri="{FF2B5EF4-FFF2-40B4-BE49-F238E27FC236}">
                <a16:creationId xmlns:a16="http://schemas.microsoft.com/office/drawing/2014/main" id="{2EBE03C6-E340-CE46-AC23-EC613EB90EDF}"/>
              </a:ext>
            </a:extLst>
          </p:cNvPr>
          <p:cNvSpPr/>
          <p:nvPr/>
        </p:nvSpPr>
        <p:spPr>
          <a:xfrm>
            <a:off x="9908567" y="2049233"/>
            <a:ext cx="2295932" cy="4321201"/>
          </a:xfrm>
          <a:prstGeom prst="rect">
            <a:avLst/>
          </a:prstGeom>
          <a:solidFill>
            <a:schemeClr val="bg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1" name="Rectangle 10">
            <a:extLst>
              <a:ext uri="{FF2B5EF4-FFF2-40B4-BE49-F238E27FC236}">
                <a16:creationId xmlns:a16="http://schemas.microsoft.com/office/drawing/2014/main" id="{14764D02-6AEA-014F-B8A2-8BB0C4FD88BF}"/>
              </a:ext>
            </a:extLst>
          </p:cNvPr>
          <p:cNvSpPr/>
          <p:nvPr/>
        </p:nvSpPr>
        <p:spPr>
          <a:xfrm>
            <a:off x="9897808" y="1379054"/>
            <a:ext cx="2295933" cy="671372"/>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2" name="TextBox 11">
            <a:extLst>
              <a:ext uri="{FF2B5EF4-FFF2-40B4-BE49-F238E27FC236}">
                <a16:creationId xmlns:a16="http://schemas.microsoft.com/office/drawing/2014/main" id="{DA1FC2A5-CD97-E849-BBF6-204BC79C6C24}"/>
              </a:ext>
            </a:extLst>
          </p:cNvPr>
          <p:cNvSpPr txBox="1"/>
          <p:nvPr/>
        </p:nvSpPr>
        <p:spPr>
          <a:xfrm>
            <a:off x="10071100" y="1529239"/>
            <a:ext cx="1884165" cy="412765"/>
          </a:xfrm>
          <a:prstGeom prst="rect">
            <a:avLst/>
          </a:prstGeom>
          <a:noFill/>
        </p:spPr>
        <p:txBody>
          <a:bodyPr wrap="square" lIns="0" tIns="0" rIns="0" bIns="0" rtlCol="0" anchor="t">
            <a:noAutofit/>
          </a:bodyPr>
          <a:lstStyle/>
          <a:p>
            <a:pPr algn="ctr">
              <a:lnSpc>
                <a:spcPct val="90000"/>
              </a:lnSpc>
            </a:pPr>
            <a:r>
              <a:rPr lang="en-US" sz="1100" b="1" dirty="0">
                <a:solidFill>
                  <a:schemeClr val="bg1"/>
                </a:solidFill>
                <a:latin typeface="Arial" panose="020B0604020202020204" pitchFamily="34" charset="0"/>
                <a:cs typeface="Arial" panose="020B0604020202020204" pitchFamily="34" charset="0"/>
              </a:rPr>
              <a:t>Experienced Any Attack to Their Gaming Account or Device </a:t>
            </a:r>
          </a:p>
        </p:txBody>
      </p:sp>
      <p:graphicFrame>
        <p:nvGraphicFramePr>
          <p:cNvPr id="13" name="Table 12">
            <a:extLst>
              <a:ext uri="{FF2B5EF4-FFF2-40B4-BE49-F238E27FC236}">
                <a16:creationId xmlns:a16="http://schemas.microsoft.com/office/drawing/2014/main" id="{018EDAEA-D2C2-8C41-9EAA-87B894A3CCAA}"/>
              </a:ext>
            </a:extLst>
          </p:cNvPr>
          <p:cNvGraphicFramePr>
            <a:graphicFrameLocks noGrp="1"/>
          </p:cNvGraphicFramePr>
          <p:nvPr/>
        </p:nvGraphicFramePr>
        <p:xfrm>
          <a:off x="10949956" y="2165116"/>
          <a:ext cx="804632" cy="4070312"/>
        </p:xfrm>
        <a:graphic>
          <a:graphicData uri="http://schemas.openxmlformats.org/drawingml/2006/table">
            <a:tbl>
              <a:tblPr>
                <a:tableStyleId>{073A0DAA-6AF3-43AB-8588-CEC1D06C72B9}</a:tableStyleId>
              </a:tblPr>
              <a:tblGrid>
                <a:gridCol w="804632">
                  <a:extLst>
                    <a:ext uri="{9D8B030D-6E8A-4147-A177-3AD203B41FA5}">
                      <a16:colId xmlns:a16="http://schemas.microsoft.com/office/drawing/2014/main" val="2577980869"/>
                    </a:ext>
                  </a:extLst>
                </a:gridCol>
              </a:tblGrid>
              <a:tr h="508789">
                <a:tc>
                  <a:txBody>
                    <a:bodyPr/>
                    <a:lstStyle/>
                    <a:p>
                      <a:pPr algn="ctr" fontAlgn="b"/>
                      <a:r>
                        <a:rPr lang="en-US" sz="1200" b="1" i="0" u="none" strike="noStrike">
                          <a:solidFill>
                            <a:srgbClr val="404040"/>
                          </a:solidFill>
                          <a:effectLst/>
                          <a:latin typeface="Arial" panose="020B0604020202020204" pitchFamily="34" charset="0"/>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8818340"/>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9656875"/>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269681"/>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5085903"/>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4809466"/>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880684"/>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346536"/>
                  </a:ext>
                </a:extLst>
              </a:tr>
              <a:tr h="5087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6769632"/>
                  </a:ext>
                </a:extLst>
              </a:tr>
            </a:tbl>
          </a:graphicData>
        </a:graphic>
      </p:graphicFrame>
      <p:grpSp>
        <p:nvGrpSpPr>
          <p:cNvPr id="14" name="Group 13">
            <a:extLst>
              <a:ext uri="{FF2B5EF4-FFF2-40B4-BE49-F238E27FC236}">
                <a16:creationId xmlns:a16="http://schemas.microsoft.com/office/drawing/2014/main" id="{9FEC767F-F00A-F541-8D1A-855DD97FB643}"/>
              </a:ext>
            </a:extLst>
          </p:cNvPr>
          <p:cNvGrpSpPr/>
          <p:nvPr/>
        </p:nvGrpSpPr>
        <p:grpSpPr>
          <a:xfrm>
            <a:off x="10403095" y="2286704"/>
            <a:ext cx="304506" cy="3895103"/>
            <a:chOff x="10274851" y="2286704"/>
            <a:chExt cx="304506" cy="3895103"/>
          </a:xfrm>
        </p:grpSpPr>
        <p:pic>
          <p:nvPicPr>
            <p:cNvPr id="15" name="Picture 14" descr="Logo, icon&#10;&#10;Description automatically generated">
              <a:extLst>
                <a:ext uri="{FF2B5EF4-FFF2-40B4-BE49-F238E27FC236}">
                  <a16:creationId xmlns:a16="http://schemas.microsoft.com/office/drawing/2014/main" id="{A21D50B1-34F9-B548-95EC-D97CA4A97962}"/>
                </a:ext>
              </a:extLst>
            </p:cNvPr>
            <p:cNvPicPr>
              <a:picLocks noChangeAspect="1"/>
            </p:cNvPicPr>
            <p:nvPr/>
          </p:nvPicPr>
          <p:blipFill>
            <a:blip r:embed="rId4"/>
            <a:stretch>
              <a:fillRect/>
            </a:stretch>
          </p:blipFill>
          <p:spPr>
            <a:xfrm>
              <a:off x="10274851" y="2286704"/>
              <a:ext cx="304506" cy="304506"/>
            </a:xfrm>
            <a:prstGeom prst="rect">
              <a:avLst/>
            </a:prstGeom>
          </p:spPr>
        </p:pic>
        <p:pic>
          <p:nvPicPr>
            <p:cNvPr id="16" name="Picture 15" descr="Chart, pie chart&#10;&#10;Description automatically generated">
              <a:extLst>
                <a:ext uri="{FF2B5EF4-FFF2-40B4-BE49-F238E27FC236}">
                  <a16:creationId xmlns:a16="http://schemas.microsoft.com/office/drawing/2014/main" id="{FF4C0D3D-7B3F-0345-8472-08AB41BDC017}"/>
                </a:ext>
              </a:extLst>
            </p:cNvPr>
            <p:cNvPicPr>
              <a:picLocks noChangeAspect="1"/>
            </p:cNvPicPr>
            <p:nvPr/>
          </p:nvPicPr>
          <p:blipFill>
            <a:blip r:embed="rId5"/>
            <a:stretch>
              <a:fillRect/>
            </a:stretch>
          </p:blipFill>
          <p:spPr>
            <a:xfrm>
              <a:off x="10274851" y="2800105"/>
              <a:ext cx="304506" cy="304506"/>
            </a:xfrm>
            <a:prstGeom prst="rect">
              <a:avLst/>
            </a:prstGeom>
          </p:spPr>
        </p:pic>
        <p:pic>
          <p:nvPicPr>
            <p:cNvPr id="17" name="Picture 16" descr="Shape&#10;&#10;Description automatically generated">
              <a:extLst>
                <a:ext uri="{FF2B5EF4-FFF2-40B4-BE49-F238E27FC236}">
                  <a16:creationId xmlns:a16="http://schemas.microsoft.com/office/drawing/2014/main" id="{87204DE5-798E-8949-AE6D-4083263B7278}"/>
                </a:ext>
              </a:extLst>
            </p:cNvPr>
            <p:cNvPicPr>
              <a:picLocks noChangeAspect="1"/>
            </p:cNvPicPr>
            <p:nvPr/>
          </p:nvPicPr>
          <p:blipFill>
            <a:blip r:embed="rId6"/>
            <a:stretch>
              <a:fillRect/>
            </a:stretch>
          </p:blipFill>
          <p:spPr>
            <a:xfrm>
              <a:off x="10274851" y="3313506"/>
              <a:ext cx="304506" cy="303437"/>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F0390DE0-A21A-7B40-8541-A9ACEDC3880C}"/>
                </a:ext>
              </a:extLst>
            </p:cNvPr>
            <p:cNvPicPr>
              <a:picLocks noChangeAspect="1"/>
            </p:cNvPicPr>
            <p:nvPr/>
          </p:nvPicPr>
          <p:blipFill>
            <a:blip r:embed="rId7"/>
            <a:stretch>
              <a:fillRect/>
            </a:stretch>
          </p:blipFill>
          <p:spPr>
            <a:xfrm>
              <a:off x="10274851" y="3825838"/>
              <a:ext cx="304506" cy="304506"/>
            </a:xfrm>
            <a:prstGeom prst="rect">
              <a:avLst/>
            </a:prstGeom>
          </p:spPr>
        </p:pic>
        <p:pic>
          <p:nvPicPr>
            <p:cNvPr id="19" name="Picture 18" descr="Logo, icon, company name&#10;&#10;Description automatically generated">
              <a:extLst>
                <a:ext uri="{FF2B5EF4-FFF2-40B4-BE49-F238E27FC236}">
                  <a16:creationId xmlns:a16="http://schemas.microsoft.com/office/drawing/2014/main" id="{2391F4D6-22CE-464D-A1EB-D9E1C2505B80}"/>
                </a:ext>
              </a:extLst>
            </p:cNvPr>
            <p:cNvPicPr>
              <a:picLocks noChangeAspect="1"/>
            </p:cNvPicPr>
            <p:nvPr/>
          </p:nvPicPr>
          <p:blipFill>
            <a:blip r:embed="rId8"/>
            <a:stretch>
              <a:fillRect/>
            </a:stretch>
          </p:blipFill>
          <p:spPr>
            <a:xfrm>
              <a:off x="10274851" y="4339239"/>
              <a:ext cx="304506" cy="304506"/>
            </a:xfrm>
            <a:prstGeom prst="rect">
              <a:avLst/>
            </a:prstGeom>
          </p:spPr>
        </p:pic>
        <p:pic>
          <p:nvPicPr>
            <p:cNvPr id="20" name="Picture 19" descr="Logo&#10;&#10;Description automatically generated">
              <a:extLst>
                <a:ext uri="{FF2B5EF4-FFF2-40B4-BE49-F238E27FC236}">
                  <a16:creationId xmlns:a16="http://schemas.microsoft.com/office/drawing/2014/main" id="{71D88646-3535-014B-959A-ED6519ED3243}"/>
                </a:ext>
              </a:extLst>
            </p:cNvPr>
            <p:cNvPicPr>
              <a:picLocks noChangeAspect="1"/>
            </p:cNvPicPr>
            <p:nvPr/>
          </p:nvPicPr>
          <p:blipFill>
            <a:blip r:embed="rId9"/>
            <a:stretch>
              <a:fillRect/>
            </a:stretch>
          </p:blipFill>
          <p:spPr>
            <a:xfrm>
              <a:off x="10274851" y="4852640"/>
              <a:ext cx="303437" cy="304506"/>
            </a:xfrm>
            <a:prstGeom prst="rect">
              <a:avLst/>
            </a:prstGeom>
          </p:spPr>
        </p:pic>
        <p:pic>
          <p:nvPicPr>
            <p:cNvPr id="21" name="Picture 20" descr="Logo, company name&#10;&#10;Description automatically generated">
              <a:extLst>
                <a:ext uri="{FF2B5EF4-FFF2-40B4-BE49-F238E27FC236}">
                  <a16:creationId xmlns:a16="http://schemas.microsoft.com/office/drawing/2014/main" id="{378949ED-669B-6D4C-8D5E-0C4B0D138D31}"/>
                </a:ext>
              </a:extLst>
            </p:cNvPr>
            <p:cNvPicPr>
              <a:picLocks noChangeAspect="1"/>
            </p:cNvPicPr>
            <p:nvPr/>
          </p:nvPicPr>
          <p:blipFill>
            <a:blip r:embed="rId10"/>
            <a:stretch>
              <a:fillRect/>
            </a:stretch>
          </p:blipFill>
          <p:spPr>
            <a:xfrm>
              <a:off x="10274851" y="5366041"/>
              <a:ext cx="304506" cy="303437"/>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28FE1B23-FAF5-7146-A512-99B5332DB404}"/>
                </a:ext>
              </a:extLst>
            </p:cNvPr>
            <p:cNvPicPr>
              <a:picLocks noChangeAspect="1"/>
            </p:cNvPicPr>
            <p:nvPr/>
          </p:nvPicPr>
          <p:blipFill>
            <a:blip r:embed="rId11"/>
            <a:stretch>
              <a:fillRect/>
            </a:stretch>
          </p:blipFill>
          <p:spPr>
            <a:xfrm>
              <a:off x="10274851" y="5878370"/>
              <a:ext cx="304506" cy="303437"/>
            </a:xfrm>
            <a:prstGeom prst="rect">
              <a:avLst/>
            </a:prstGeom>
          </p:spPr>
        </p:pic>
      </p:grpSp>
      <p:sp>
        <p:nvSpPr>
          <p:cNvPr id="32" name="Trapezoid 31">
            <a:extLst>
              <a:ext uri="{FF2B5EF4-FFF2-40B4-BE49-F238E27FC236}">
                <a16:creationId xmlns:a16="http://schemas.microsoft.com/office/drawing/2014/main" id="{6C8F8778-29A4-5E44-A00E-C676004456D4}"/>
              </a:ext>
            </a:extLst>
          </p:cNvPr>
          <p:cNvSpPr/>
          <p:nvPr/>
        </p:nvSpPr>
        <p:spPr>
          <a:xfrm>
            <a:off x="6443087" y="5840987"/>
            <a:ext cx="2520961" cy="625229"/>
          </a:xfrm>
          <a:prstGeom prst="trapezoid">
            <a:avLst>
              <a:gd name="adj" fmla="val 99069"/>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nvGrpSpPr>
          <p:cNvPr id="33" name="Group 32">
            <a:extLst>
              <a:ext uri="{FF2B5EF4-FFF2-40B4-BE49-F238E27FC236}">
                <a16:creationId xmlns:a16="http://schemas.microsoft.com/office/drawing/2014/main" id="{1C7104FF-4D3C-4245-ABB0-1E4DC0EE6089}"/>
              </a:ext>
            </a:extLst>
          </p:cNvPr>
          <p:cNvGrpSpPr/>
          <p:nvPr/>
        </p:nvGrpSpPr>
        <p:grpSpPr>
          <a:xfrm>
            <a:off x="5348843" y="2762722"/>
            <a:ext cx="4448904" cy="3379719"/>
            <a:chOff x="1409862" y="3768337"/>
            <a:chExt cx="1467809" cy="1115057"/>
          </a:xfrm>
        </p:grpSpPr>
        <p:graphicFrame>
          <p:nvGraphicFramePr>
            <p:cNvPr id="34" name="Chart 33">
              <a:extLst>
                <a:ext uri="{FF2B5EF4-FFF2-40B4-BE49-F238E27FC236}">
                  <a16:creationId xmlns:a16="http://schemas.microsoft.com/office/drawing/2014/main" id="{83D8CB5B-0B22-9146-BE5D-4AA32A682FA0}"/>
                </a:ext>
              </a:extLst>
            </p:cNvPr>
            <p:cNvGraphicFramePr/>
            <p:nvPr>
              <p:extLst>
                <p:ext uri="{D42A27DB-BD31-4B8C-83A1-F6EECF244321}">
                  <p14:modId xmlns:p14="http://schemas.microsoft.com/office/powerpoint/2010/main" val="1862377060"/>
                </p:ext>
              </p:extLst>
            </p:nvPr>
          </p:nvGraphicFramePr>
          <p:xfrm>
            <a:off x="1409862" y="3768337"/>
            <a:ext cx="1467809" cy="1115057"/>
          </p:xfrm>
          <a:graphic>
            <a:graphicData uri="http://schemas.openxmlformats.org/drawingml/2006/chart">
              <c:chart xmlns:c="http://schemas.openxmlformats.org/drawingml/2006/chart" xmlns:r="http://schemas.openxmlformats.org/officeDocument/2006/relationships" r:id="rId12"/>
            </a:graphicData>
          </a:graphic>
        </p:graphicFrame>
        <p:sp>
          <p:nvSpPr>
            <p:cNvPr id="35" name="Oval 34">
              <a:extLst>
                <a:ext uri="{FF2B5EF4-FFF2-40B4-BE49-F238E27FC236}">
                  <a16:creationId xmlns:a16="http://schemas.microsoft.com/office/drawing/2014/main" id="{31EC0B61-A299-A044-8D00-60D000BD5B92}"/>
                </a:ext>
              </a:extLst>
            </p:cNvPr>
            <p:cNvSpPr/>
            <p:nvPr/>
          </p:nvSpPr>
          <p:spPr bwMode="gray">
            <a:xfrm>
              <a:off x="1924997" y="3961793"/>
              <a:ext cx="548640" cy="548640"/>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dirty="0">
                  <a:solidFill>
                    <a:schemeClr val="tx2"/>
                  </a:solidFill>
                </a:rPr>
                <a:t>46%</a:t>
              </a:r>
            </a:p>
          </p:txBody>
        </p:sp>
        <p:sp>
          <p:nvSpPr>
            <p:cNvPr id="36" name="TextBox 35">
              <a:extLst>
                <a:ext uri="{FF2B5EF4-FFF2-40B4-BE49-F238E27FC236}">
                  <a16:creationId xmlns:a16="http://schemas.microsoft.com/office/drawing/2014/main" id="{A3F9E994-1E74-6343-B266-3CB4DE8E9CB6}"/>
                </a:ext>
              </a:extLst>
            </p:cNvPr>
            <p:cNvSpPr txBox="1"/>
            <p:nvPr/>
          </p:nvSpPr>
          <p:spPr>
            <a:xfrm>
              <a:off x="1988166" y="4404365"/>
              <a:ext cx="397161" cy="182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buClr>
                  <a:schemeClr val="bg2"/>
                </a:buClr>
              </a:pPr>
              <a:r>
                <a:rPr lang="en-US" sz="900"/>
                <a:t>HAVE EXPERIENCED AN ATTACK TO THEIR GAMING DEVICE</a:t>
              </a:r>
            </a:p>
          </p:txBody>
        </p:sp>
      </p:grpSp>
      <p:sp>
        <p:nvSpPr>
          <p:cNvPr id="37" name="Text Placeholder 3">
            <a:extLst>
              <a:ext uri="{FF2B5EF4-FFF2-40B4-BE49-F238E27FC236}">
                <a16:creationId xmlns:a16="http://schemas.microsoft.com/office/drawing/2014/main" id="{BF55F175-E54C-A145-B8D4-6A975A8D2927}"/>
              </a:ext>
            </a:extLst>
          </p:cNvPr>
          <p:cNvSpPr txBox="1">
            <a:spLocks/>
          </p:cNvSpPr>
          <p:nvPr/>
        </p:nvSpPr>
        <p:spPr>
          <a:xfrm>
            <a:off x="7067586" y="4380425"/>
            <a:ext cx="1348161"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cap="none"/>
              <a:t>GLOBAL TOTAL</a:t>
            </a:r>
          </a:p>
        </p:txBody>
      </p:sp>
      <p:sp>
        <p:nvSpPr>
          <p:cNvPr id="40" name="Freeform 39">
            <a:extLst>
              <a:ext uri="{FF2B5EF4-FFF2-40B4-BE49-F238E27FC236}">
                <a16:creationId xmlns:a16="http://schemas.microsoft.com/office/drawing/2014/main" id="{0F8784F2-C03C-A247-B8CF-8D55B3D93695}"/>
              </a:ext>
            </a:extLst>
          </p:cNvPr>
          <p:cNvSpPr/>
          <p:nvPr/>
        </p:nvSpPr>
        <p:spPr>
          <a:xfrm rot="10800000">
            <a:off x="0" y="2165116"/>
            <a:ext cx="7720715" cy="726772"/>
          </a:xfrm>
          <a:custGeom>
            <a:avLst/>
            <a:gdLst>
              <a:gd name="connsiteX0" fmla="*/ 0 w 10737273"/>
              <a:gd name="connsiteY0" fmla="*/ 0 h 817419"/>
              <a:gd name="connsiteX1" fmla="*/ 0 w 10737273"/>
              <a:gd name="connsiteY1" fmla="*/ 817419 h 817419"/>
              <a:gd name="connsiteX2" fmla="*/ 10737273 w 10737273"/>
              <a:gd name="connsiteY2" fmla="*/ 817419 h 817419"/>
            </a:gdLst>
            <a:ahLst/>
            <a:cxnLst>
              <a:cxn ang="0">
                <a:pos x="connsiteX0" y="connsiteY0"/>
              </a:cxn>
              <a:cxn ang="0">
                <a:pos x="connsiteX1" y="connsiteY1"/>
              </a:cxn>
              <a:cxn ang="0">
                <a:pos x="connsiteX2" y="connsiteY2"/>
              </a:cxn>
            </a:cxnLst>
            <a:rect l="l" t="t" r="r" b="b"/>
            <a:pathLst>
              <a:path w="10737273" h="817419">
                <a:moveTo>
                  <a:pt x="0" y="0"/>
                </a:moveTo>
                <a:lnTo>
                  <a:pt x="0" y="817419"/>
                </a:lnTo>
                <a:lnTo>
                  <a:pt x="10737273" y="817419"/>
                </a:lnTo>
              </a:path>
            </a:pathLst>
          </a:custGeom>
          <a:noFill/>
          <a:ln>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4BE2E39-0B4B-5549-A614-BA8F01091C84}"/>
              </a:ext>
            </a:extLst>
          </p:cNvPr>
          <p:cNvSpPr txBox="1"/>
          <p:nvPr/>
        </p:nvSpPr>
        <p:spPr>
          <a:xfrm>
            <a:off x="275272" y="2550561"/>
            <a:ext cx="5452428" cy="211444"/>
          </a:xfrm>
          <a:prstGeom prst="rect">
            <a:avLst/>
          </a:prstGeom>
          <a:noFill/>
        </p:spPr>
        <p:txBody>
          <a:bodyPr wrap="square" lIns="0" tIns="0" rIns="0" bIns="0" rtlCol="0" anchor="t">
            <a:noAutofit/>
          </a:bodyPr>
          <a:lstStyle/>
          <a:p>
            <a:r>
              <a:rPr lang="en-US" sz="1050" dirty="0">
                <a:cs typeface="Times New Roman" panose="02020603050405020304" pitchFamily="18" charset="0"/>
              </a:rPr>
              <a:t>Detected malicious software (e.g., spyware, ransomware, viruses, etc.) on a gaming device</a:t>
            </a:r>
          </a:p>
        </p:txBody>
      </p:sp>
      <p:sp>
        <p:nvSpPr>
          <p:cNvPr id="45" name="TextBox 44">
            <a:extLst>
              <a:ext uri="{FF2B5EF4-FFF2-40B4-BE49-F238E27FC236}">
                <a16:creationId xmlns:a16="http://schemas.microsoft.com/office/drawing/2014/main" id="{C838CA26-80A3-A343-AF05-132A297C0A2B}"/>
              </a:ext>
            </a:extLst>
          </p:cNvPr>
          <p:cNvSpPr txBox="1"/>
          <p:nvPr/>
        </p:nvSpPr>
        <p:spPr>
          <a:xfrm>
            <a:off x="275272" y="3007808"/>
            <a:ext cx="4017328" cy="205542"/>
          </a:xfrm>
          <a:prstGeom prst="rect">
            <a:avLst/>
          </a:prstGeom>
          <a:noFill/>
        </p:spPr>
        <p:txBody>
          <a:bodyPr wrap="square" lIns="0" tIns="0" rIns="0" bIns="0" rtlCol="0" anchor="t">
            <a:noAutofit/>
          </a:bodyPr>
          <a:lstStyle/>
          <a:p>
            <a:r>
              <a:rPr lang="en-US" sz="1050">
                <a:cs typeface="Times New Roman" panose="02020603050405020304" pitchFamily="18" charset="0"/>
              </a:rPr>
              <a:t>Detected unauthorized access to an online gaming account</a:t>
            </a:r>
          </a:p>
        </p:txBody>
      </p:sp>
      <p:sp>
        <p:nvSpPr>
          <p:cNvPr id="46" name="TextBox 45">
            <a:extLst>
              <a:ext uri="{FF2B5EF4-FFF2-40B4-BE49-F238E27FC236}">
                <a16:creationId xmlns:a16="http://schemas.microsoft.com/office/drawing/2014/main" id="{CC6D9A20-B9F6-E44E-AFB0-78310A78AA36}"/>
              </a:ext>
            </a:extLst>
          </p:cNvPr>
          <p:cNvSpPr txBox="1"/>
          <p:nvPr/>
        </p:nvSpPr>
        <p:spPr>
          <a:xfrm>
            <a:off x="275272" y="3472595"/>
            <a:ext cx="3776028" cy="202665"/>
          </a:xfrm>
          <a:prstGeom prst="rect">
            <a:avLst/>
          </a:prstGeom>
          <a:noFill/>
        </p:spPr>
        <p:txBody>
          <a:bodyPr wrap="square" lIns="0" tIns="0" rIns="0" bIns="0" rtlCol="0" anchor="t">
            <a:noAutofit/>
          </a:bodyPr>
          <a:lstStyle/>
          <a:p>
            <a:r>
              <a:rPr lang="en-US" sz="1050">
                <a:cs typeface="Times New Roman" panose="02020603050405020304" pitchFamily="18" charset="0"/>
              </a:rPr>
              <a:t>Been tricked into installing malware onto a gaming device</a:t>
            </a:r>
          </a:p>
        </p:txBody>
      </p:sp>
      <p:sp>
        <p:nvSpPr>
          <p:cNvPr id="47" name="TextBox 46">
            <a:extLst>
              <a:ext uri="{FF2B5EF4-FFF2-40B4-BE49-F238E27FC236}">
                <a16:creationId xmlns:a16="http://schemas.microsoft.com/office/drawing/2014/main" id="{E158F38D-20AD-1944-A5E2-5CC3668AEDBE}"/>
              </a:ext>
            </a:extLst>
          </p:cNvPr>
          <p:cNvSpPr txBox="1"/>
          <p:nvPr/>
        </p:nvSpPr>
        <p:spPr>
          <a:xfrm>
            <a:off x="275272" y="3909646"/>
            <a:ext cx="3903028" cy="220698"/>
          </a:xfrm>
          <a:prstGeom prst="rect">
            <a:avLst/>
          </a:prstGeom>
          <a:noFill/>
        </p:spPr>
        <p:txBody>
          <a:bodyPr wrap="square" lIns="0" tIns="0" rIns="0" bIns="0" rtlCol="0" anchor="t">
            <a:noAutofit/>
          </a:bodyPr>
          <a:lstStyle/>
          <a:p>
            <a:r>
              <a:rPr lang="en-US" sz="1050">
                <a:cs typeface="Times New Roman" panose="02020603050405020304" pitchFamily="18" charset="0"/>
              </a:rPr>
              <a:t>Been tricked into sharing my gaming account information online</a:t>
            </a:r>
          </a:p>
        </p:txBody>
      </p:sp>
      <p:sp>
        <p:nvSpPr>
          <p:cNvPr id="48" name="TextBox 47">
            <a:extLst>
              <a:ext uri="{FF2B5EF4-FFF2-40B4-BE49-F238E27FC236}">
                <a16:creationId xmlns:a16="http://schemas.microsoft.com/office/drawing/2014/main" id="{9038D2B9-9868-FF46-8DDF-A3FED6D11726}"/>
              </a:ext>
            </a:extLst>
          </p:cNvPr>
          <p:cNvSpPr txBox="1"/>
          <p:nvPr/>
        </p:nvSpPr>
        <p:spPr>
          <a:xfrm>
            <a:off x="275272" y="4380335"/>
            <a:ext cx="2755343" cy="205222"/>
          </a:xfrm>
          <a:prstGeom prst="rect">
            <a:avLst/>
          </a:prstGeom>
          <a:noFill/>
        </p:spPr>
        <p:txBody>
          <a:bodyPr wrap="square" lIns="0" tIns="0" rIns="0" bIns="0" rtlCol="0" anchor="t">
            <a:noAutofit/>
          </a:bodyPr>
          <a:lstStyle/>
          <a:p>
            <a:r>
              <a:rPr lang="en-US" sz="1050">
                <a:cs typeface="Times New Roman" panose="02020603050405020304" pitchFamily="18" charset="0"/>
              </a:rPr>
              <a:t>Had a gaming account stolen</a:t>
            </a:r>
          </a:p>
        </p:txBody>
      </p:sp>
      <p:sp>
        <p:nvSpPr>
          <p:cNvPr id="49" name="TextBox 48">
            <a:extLst>
              <a:ext uri="{FF2B5EF4-FFF2-40B4-BE49-F238E27FC236}">
                <a16:creationId xmlns:a16="http://schemas.microsoft.com/office/drawing/2014/main" id="{74F8D53D-6CFF-384E-87DF-65A81526B596}"/>
              </a:ext>
            </a:extLst>
          </p:cNvPr>
          <p:cNvSpPr txBox="1"/>
          <p:nvPr/>
        </p:nvSpPr>
        <p:spPr>
          <a:xfrm>
            <a:off x="279957" y="4771792"/>
            <a:ext cx="2755343" cy="329265"/>
          </a:xfrm>
          <a:prstGeom prst="rect">
            <a:avLst/>
          </a:prstGeom>
          <a:noFill/>
        </p:spPr>
        <p:txBody>
          <a:bodyPr wrap="square" lIns="0" tIns="0" rIns="0" bIns="0" rtlCol="0" anchor="t">
            <a:noAutofit/>
          </a:bodyPr>
          <a:lstStyle/>
          <a:p>
            <a:r>
              <a:rPr lang="en-US" sz="1050">
                <a:cs typeface="Times New Roman" panose="02020603050405020304" pitchFamily="18" charset="0"/>
              </a:rPr>
              <a:t>Had in-game digital currency, characters, or other items stolen</a:t>
            </a:r>
          </a:p>
        </p:txBody>
      </p:sp>
      <p:sp>
        <p:nvSpPr>
          <p:cNvPr id="50" name="TextBox 49">
            <a:extLst>
              <a:ext uri="{FF2B5EF4-FFF2-40B4-BE49-F238E27FC236}">
                <a16:creationId xmlns:a16="http://schemas.microsoft.com/office/drawing/2014/main" id="{68CD69E4-3ECF-4345-B5F1-1C024411666D}"/>
              </a:ext>
            </a:extLst>
          </p:cNvPr>
          <p:cNvSpPr txBox="1"/>
          <p:nvPr/>
        </p:nvSpPr>
        <p:spPr>
          <a:xfrm>
            <a:off x="262647" y="5204871"/>
            <a:ext cx="2632953" cy="357622"/>
          </a:xfrm>
          <a:prstGeom prst="rect">
            <a:avLst/>
          </a:prstGeom>
          <a:noFill/>
        </p:spPr>
        <p:txBody>
          <a:bodyPr wrap="square" lIns="0" tIns="0" rIns="0" bIns="0" rtlCol="0" anchor="t">
            <a:noAutofit/>
          </a:bodyPr>
          <a:lstStyle/>
          <a:p>
            <a:r>
              <a:rPr lang="en-US" sz="1050">
                <a:cs typeface="Times New Roman" panose="02020603050405020304" pitchFamily="18" charset="0"/>
              </a:rPr>
              <a:t>Was doxed (had personal information stolen and posted/shared online without consent)</a:t>
            </a:r>
          </a:p>
        </p:txBody>
      </p:sp>
      <p:sp>
        <p:nvSpPr>
          <p:cNvPr id="51" name="TextBox 50">
            <a:extLst>
              <a:ext uri="{FF2B5EF4-FFF2-40B4-BE49-F238E27FC236}">
                <a16:creationId xmlns:a16="http://schemas.microsoft.com/office/drawing/2014/main" id="{6874E6B9-CE62-FC47-9C4A-636B99062CA5}"/>
              </a:ext>
            </a:extLst>
          </p:cNvPr>
          <p:cNvSpPr txBox="1"/>
          <p:nvPr/>
        </p:nvSpPr>
        <p:spPr>
          <a:xfrm>
            <a:off x="256537" y="5735977"/>
            <a:ext cx="1102363" cy="211444"/>
          </a:xfrm>
          <a:prstGeom prst="rect">
            <a:avLst/>
          </a:prstGeom>
          <a:noFill/>
        </p:spPr>
        <p:txBody>
          <a:bodyPr wrap="square" lIns="0" tIns="0" rIns="0" bIns="0" rtlCol="0" anchor="t">
            <a:noAutofit/>
          </a:bodyPr>
          <a:lstStyle/>
          <a:p>
            <a:r>
              <a:rPr lang="en-US" sz="1050">
                <a:cs typeface="Times New Roman" panose="02020603050405020304" pitchFamily="18" charset="0"/>
              </a:rPr>
              <a:t>Other attack</a:t>
            </a:r>
          </a:p>
        </p:txBody>
      </p:sp>
    </p:spTree>
    <p:extLst>
      <p:ext uri="{BB962C8B-B14F-4D97-AF65-F5344CB8AC3E}">
        <p14:creationId xmlns:p14="http://schemas.microsoft.com/office/powerpoint/2010/main" val="4215588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298450" y="328873"/>
            <a:ext cx="11245850" cy="462312"/>
          </a:xfrm>
        </p:spPr>
        <p:txBody>
          <a:bodyPr/>
          <a:lstStyle/>
          <a:p>
            <a:pPr algn="l"/>
            <a:r>
              <a:rPr lang="en-US" sz="2800" b="1" dirty="0">
                <a:latin typeface="Arial" panose="020B0604020202020204" pitchFamily="34" charset="0"/>
                <a:cs typeface="Arial" panose="020B0604020202020204" pitchFamily="34" charset="0"/>
              </a:rPr>
              <a:t>The Majority of Gamers Who Experienced an Attack to Their Gaming Account Were Impacted Financially as a Result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36</a:t>
            </a:fld>
            <a:endParaRPr lang="en-US"/>
          </a:p>
        </p:txBody>
      </p:sp>
      <p:pic>
        <p:nvPicPr>
          <p:cNvPr id="6" name="Picture 4">
            <a:extLst>
              <a:ext uri="{FF2B5EF4-FFF2-40B4-BE49-F238E27FC236}">
                <a16:creationId xmlns:a16="http://schemas.microsoft.com/office/drawing/2014/main" id="{905B8EF2-6E44-F44B-BDD5-84F0287CA436}"/>
              </a:ext>
            </a:extLst>
          </p:cNvPr>
          <p:cNvPicPr>
            <a:picLocks noChangeAspect="1" noChangeArrowheads="1"/>
          </p:cNvPicPr>
          <p:nvPr/>
        </p:nvPicPr>
        <p:blipFill>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1096286" y="1634939"/>
            <a:ext cx="9810206" cy="4572968"/>
          </a:xfrm>
          <a:prstGeom prst="rect">
            <a:avLst/>
          </a:prstGeom>
          <a:noFill/>
          <a:ln>
            <a:noFill/>
          </a:ln>
          <a:effectLst>
            <a:outerShdw blurRad="50800" dist="50800" dir="5400000" algn="ctr" rotWithShape="0">
              <a:srgbClr val="000000">
                <a:alpha val="0"/>
              </a:srgbClr>
            </a:outerShdw>
          </a:effectLst>
          <a:extLst>
            <a:ext uri="{909E8E84-426E-40dd-AFC4-6F175D3DCCD1}">
              <a14:hiddenFill xmlns="" xmlns:a14="http://schemas.microsoft.com/office/drawing/2010/main">
                <a:solidFill>
                  <a:srgbClr val="FFFFFF">
                    <a:alpha val="29999"/>
                  </a:srgbClr>
                </a:solidFill>
              </a14:hiddenFill>
            </a:ext>
            <a:ext uri="{91240B29-F687-4f45-9708-019B960494DF}">
              <a14:hiddenLine xmlns="" xmlns:a14="http://schemas.microsoft.com/office/drawing/2010/main" w="12700" cap="flat">
                <a:solidFill>
                  <a:srgbClr val="000000">
                    <a:alpha val="29999"/>
                  </a:srgbClr>
                </a:solidFill>
                <a:miter lim="800000"/>
                <a:headEnd/>
                <a:tailEnd/>
              </a14:hiddenLine>
            </a:ext>
          </a:extLst>
        </p:spPr>
      </p:pic>
      <p:sp>
        <p:nvSpPr>
          <p:cNvPr id="7" name="TextBox 6">
            <a:extLst>
              <a:ext uri="{FF2B5EF4-FFF2-40B4-BE49-F238E27FC236}">
                <a16:creationId xmlns:a16="http://schemas.microsoft.com/office/drawing/2014/main" id="{D6FBB281-E4FF-B34B-B3F5-76AA501BBA08}"/>
              </a:ext>
            </a:extLst>
          </p:cNvPr>
          <p:cNvSpPr txBox="1"/>
          <p:nvPr/>
        </p:nvSpPr>
        <p:spPr>
          <a:xfrm>
            <a:off x="473074" y="1501479"/>
            <a:ext cx="4632670" cy="582816"/>
          </a:xfrm>
          <a:prstGeom prst="rect">
            <a:avLst/>
          </a:prstGeom>
          <a:noFill/>
        </p:spPr>
        <p:txBody>
          <a:bodyPr wrap="square" lIns="0" tIns="0" rIns="0" bIns="0" rtlCol="0" anchor="t">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Experienced Financial Loss as a Result of an Attack to Their Gaming Account or Device </a:t>
            </a:r>
          </a:p>
        </p:txBody>
      </p:sp>
      <p:graphicFrame>
        <p:nvGraphicFramePr>
          <p:cNvPr id="17" name="Chart 16">
            <a:extLst>
              <a:ext uri="{FF2B5EF4-FFF2-40B4-BE49-F238E27FC236}">
                <a16:creationId xmlns:a16="http://schemas.microsoft.com/office/drawing/2014/main" id="{DAA5BB10-61F2-3748-AFC2-6F2364A07890}"/>
              </a:ext>
            </a:extLst>
          </p:cNvPr>
          <p:cNvGraphicFramePr/>
          <p:nvPr>
            <p:extLst>
              <p:ext uri="{D42A27DB-BD31-4B8C-83A1-F6EECF244321}">
                <p14:modId xmlns:p14="http://schemas.microsoft.com/office/powerpoint/2010/main" val="2642015681"/>
              </p:ext>
            </p:extLst>
          </p:nvPr>
        </p:nvGraphicFramePr>
        <p:xfrm>
          <a:off x="2784964" y="2903793"/>
          <a:ext cx="1479252" cy="1123750"/>
        </p:xfrm>
        <a:graphic>
          <a:graphicData uri="http://schemas.openxmlformats.org/drawingml/2006/chart">
            <c:chart xmlns:c="http://schemas.openxmlformats.org/drawingml/2006/chart" xmlns:r="http://schemas.openxmlformats.org/officeDocument/2006/relationships" r:id="rId4"/>
          </a:graphicData>
        </a:graphic>
      </p:graphicFrame>
      <p:pic>
        <p:nvPicPr>
          <p:cNvPr id="25" name="Picture 24" descr="Logo, icon&#10;&#10;Description automatically generated">
            <a:extLst>
              <a:ext uri="{FF2B5EF4-FFF2-40B4-BE49-F238E27FC236}">
                <a16:creationId xmlns:a16="http://schemas.microsoft.com/office/drawing/2014/main" id="{CB2178FC-77DE-9E4A-AAD2-FCDB2DE95FB6}"/>
              </a:ext>
            </a:extLst>
          </p:cNvPr>
          <p:cNvPicPr>
            <a:picLocks noChangeAspect="1"/>
          </p:cNvPicPr>
          <p:nvPr/>
        </p:nvPicPr>
        <p:blipFill>
          <a:blip r:embed="rId5"/>
          <a:stretch>
            <a:fillRect/>
          </a:stretch>
        </p:blipFill>
        <p:spPr>
          <a:xfrm>
            <a:off x="9272929" y="4757301"/>
            <a:ext cx="366583" cy="366583"/>
          </a:xfrm>
          <a:prstGeom prst="rect">
            <a:avLst/>
          </a:prstGeom>
        </p:spPr>
      </p:pic>
      <p:pic>
        <p:nvPicPr>
          <p:cNvPr id="26" name="Picture 25" descr="Chart, pie chart&#10;&#10;Description automatically generated">
            <a:extLst>
              <a:ext uri="{FF2B5EF4-FFF2-40B4-BE49-F238E27FC236}">
                <a16:creationId xmlns:a16="http://schemas.microsoft.com/office/drawing/2014/main" id="{3134AF65-88E3-D948-8A71-4D158962C91E}"/>
              </a:ext>
            </a:extLst>
          </p:cNvPr>
          <p:cNvPicPr>
            <a:picLocks noChangeAspect="1"/>
          </p:cNvPicPr>
          <p:nvPr/>
        </p:nvPicPr>
        <p:blipFill>
          <a:blip r:embed="rId6"/>
          <a:stretch>
            <a:fillRect/>
          </a:stretch>
        </p:blipFill>
        <p:spPr>
          <a:xfrm>
            <a:off x="5252983" y="3617289"/>
            <a:ext cx="366583" cy="366583"/>
          </a:xfrm>
          <a:prstGeom prst="rect">
            <a:avLst/>
          </a:prstGeom>
        </p:spPr>
      </p:pic>
      <p:pic>
        <p:nvPicPr>
          <p:cNvPr id="27" name="Picture 26" descr="Shape&#10;&#10;Description automatically generated">
            <a:extLst>
              <a:ext uri="{FF2B5EF4-FFF2-40B4-BE49-F238E27FC236}">
                <a16:creationId xmlns:a16="http://schemas.microsoft.com/office/drawing/2014/main" id="{D27E8834-8D9E-0146-B14D-E55C51491E85}"/>
              </a:ext>
            </a:extLst>
          </p:cNvPr>
          <p:cNvPicPr>
            <a:picLocks noChangeAspect="1"/>
          </p:cNvPicPr>
          <p:nvPr/>
        </p:nvPicPr>
        <p:blipFill>
          <a:blip r:embed="rId7"/>
          <a:stretch>
            <a:fillRect/>
          </a:stretch>
        </p:blipFill>
        <p:spPr>
          <a:xfrm>
            <a:off x="6340153" y="3618842"/>
            <a:ext cx="366583" cy="365296"/>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48EF3D61-FEBA-8243-97FD-0D9FDA534240}"/>
              </a:ext>
            </a:extLst>
          </p:cNvPr>
          <p:cNvPicPr>
            <a:picLocks noChangeAspect="1"/>
          </p:cNvPicPr>
          <p:nvPr/>
        </p:nvPicPr>
        <p:blipFill>
          <a:blip r:embed="rId8"/>
          <a:stretch>
            <a:fillRect/>
          </a:stretch>
        </p:blipFill>
        <p:spPr>
          <a:xfrm>
            <a:off x="7696036" y="3946356"/>
            <a:ext cx="366583" cy="366583"/>
          </a:xfrm>
          <a:prstGeom prst="rect">
            <a:avLst/>
          </a:prstGeom>
        </p:spPr>
      </p:pic>
      <p:pic>
        <p:nvPicPr>
          <p:cNvPr id="29" name="Picture 28" descr="Logo&#10;&#10;Description automatically generated">
            <a:extLst>
              <a:ext uri="{FF2B5EF4-FFF2-40B4-BE49-F238E27FC236}">
                <a16:creationId xmlns:a16="http://schemas.microsoft.com/office/drawing/2014/main" id="{F36E53F1-5BD4-F742-B437-D0CCB534ECCF}"/>
              </a:ext>
            </a:extLst>
          </p:cNvPr>
          <p:cNvPicPr>
            <a:picLocks noChangeAspect="1"/>
          </p:cNvPicPr>
          <p:nvPr/>
        </p:nvPicPr>
        <p:blipFill>
          <a:blip r:embed="rId9"/>
          <a:stretch>
            <a:fillRect/>
          </a:stretch>
        </p:blipFill>
        <p:spPr>
          <a:xfrm>
            <a:off x="10452470" y="5422969"/>
            <a:ext cx="365296" cy="366583"/>
          </a:xfrm>
          <a:prstGeom prst="rect">
            <a:avLst/>
          </a:prstGeom>
        </p:spPr>
      </p:pic>
      <p:pic>
        <p:nvPicPr>
          <p:cNvPr id="30" name="Picture 29" descr="Logo, company name&#10;&#10;Description automatically generated">
            <a:extLst>
              <a:ext uri="{FF2B5EF4-FFF2-40B4-BE49-F238E27FC236}">
                <a16:creationId xmlns:a16="http://schemas.microsoft.com/office/drawing/2014/main" id="{3C54CC60-3B88-754B-AF7F-4721927F76DA}"/>
              </a:ext>
            </a:extLst>
          </p:cNvPr>
          <p:cNvPicPr>
            <a:picLocks noChangeAspect="1"/>
          </p:cNvPicPr>
          <p:nvPr/>
        </p:nvPicPr>
        <p:blipFill>
          <a:blip r:embed="rId10"/>
          <a:stretch>
            <a:fillRect/>
          </a:stretch>
        </p:blipFill>
        <p:spPr>
          <a:xfrm>
            <a:off x="5634806" y="2665885"/>
            <a:ext cx="366583" cy="365296"/>
          </a:xfrm>
          <a:prstGeom prst="rect">
            <a:avLst/>
          </a:prstGeom>
        </p:spPr>
      </p:pic>
      <p:pic>
        <p:nvPicPr>
          <p:cNvPr id="31" name="Picture 30" descr="Icon&#10;&#10;Description automatically generated with medium confidence">
            <a:extLst>
              <a:ext uri="{FF2B5EF4-FFF2-40B4-BE49-F238E27FC236}">
                <a16:creationId xmlns:a16="http://schemas.microsoft.com/office/drawing/2014/main" id="{BF6A3F4D-F4DC-4B4F-8A39-D98505C5E996}"/>
              </a:ext>
            </a:extLst>
          </p:cNvPr>
          <p:cNvPicPr>
            <a:picLocks noChangeAspect="1"/>
          </p:cNvPicPr>
          <p:nvPr/>
        </p:nvPicPr>
        <p:blipFill>
          <a:blip r:embed="rId11"/>
          <a:stretch>
            <a:fillRect/>
          </a:stretch>
        </p:blipFill>
        <p:spPr>
          <a:xfrm>
            <a:off x="3392864" y="3302189"/>
            <a:ext cx="366583" cy="365296"/>
          </a:xfrm>
          <a:prstGeom prst="rect">
            <a:avLst/>
          </a:prstGeom>
        </p:spPr>
      </p:pic>
      <p:pic>
        <p:nvPicPr>
          <p:cNvPr id="32" name="Picture 31" descr="Logo, icon, company name&#10;&#10;Description automatically generated">
            <a:extLst>
              <a:ext uri="{FF2B5EF4-FFF2-40B4-BE49-F238E27FC236}">
                <a16:creationId xmlns:a16="http://schemas.microsoft.com/office/drawing/2014/main" id="{48B1C037-999C-A248-9DA0-C10369493442}"/>
              </a:ext>
            </a:extLst>
          </p:cNvPr>
          <p:cNvPicPr>
            <a:picLocks noChangeAspect="1"/>
          </p:cNvPicPr>
          <p:nvPr/>
        </p:nvPicPr>
        <p:blipFill>
          <a:blip r:embed="rId12"/>
          <a:stretch>
            <a:fillRect/>
          </a:stretch>
        </p:blipFill>
        <p:spPr>
          <a:xfrm>
            <a:off x="9194359" y="3496257"/>
            <a:ext cx="361998" cy="363268"/>
          </a:xfrm>
          <a:prstGeom prst="rect">
            <a:avLst/>
          </a:prstGeom>
        </p:spPr>
      </p:pic>
      <p:sp>
        <p:nvSpPr>
          <p:cNvPr id="34" name="Trapezoid 33">
            <a:extLst>
              <a:ext uri="{FF2B5EF4-FFF2-40B4-BE49-F238E27FC236}">
                <a16:creationId xmlns:a16="http://schemas.microsoft.com/office/drawing/2014/main" id="{7721E76F-3F72-1E4F-B213-0D4B64699E10}"/>
              </a:ext>
            </a:extLst>
          </p:cNvPr>
          <p:cNvSpPr/>
          <p:nvPr/>
        </p:nvSpPr>
        <p:spPr>
          <a:xfrm>
            <a:off x="576693" y="5840136"/>
            <a:ext cx="1896524" cy="610724"/>
          </a:xfrm>
          <a:prstGeom prst="trapezoid">
            <a:avLst>
              <a:gd name="adj" fmla="val 6727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aphicFrame>
        <p:nvGraphicFramePr>
          <p:cNvPr id="35" name="Chart 34">
            <a:extLst>
              <a:ext uri="{FF2B5EF4-FFF2-40B4-BE49-F238E27FC236}">
                <a16:creationId xmlns:a16="http://schemas.microsoft.com/office/drawing/2014/main" id="{2B3F8595-65B3-8B4A-9D08-5C7955AA1615}"/>
              </a:ext>
            </a:extLst>
          </p:cNvPr>
          <p:cNvGraphicFramePr/>
          <p:nvPr>
            <p:extLst>
              <p:ext uri="{D42A27DB-BD31-4B8C-83A1-F6EECF244321}">
                <p14:modId xmlns:p14="http://schemas.microsoft.com/office/powerpoint/2010/main" val="1364732762"/>
              </p:ext>
            </p:extLst>
          </p:nvPr>
        </p:nvGraphicFramePr>
        <p:xfrm>
          <a:off x="-276270" y="3617289"/>
          <a:ext cx="3376820" cy="2565284"/>
        </p:xfrm>
        <a:graphic>
          <a:graphicData uri="http://schemas.openxmlformats.org/drawingml/2006/chart">
            <c:chart xmlns:c="http://schemas.openxmlformats.org/drawingml/2006/chart" xmlns:r="http://schemas.openxmlformats.org/officeDocument/2006/relationships" r:id="rId13"/>
          </a:graphicData>
        </a:graphic>
      </p:graphicFrame>
      <p:sp>
        <p:nvSpPr>
          <p:cNvPr id="36" name="Text Placeholder 3">
            <a:extLst>
              <a:ext uri="{FF2B5EF4-FFF2-40B4-BE49-F238E27FC236}">
                <a16:creationId xmlns:a16="http://schemas.microsoft.com/office/drawing/2014/main" id="{728E5791-13DA-2F42-B62D-C24E015207B0}"/>
              </a:ext>
            </a:extLst>
          </p:cNvPr>
          <p:cNvSpPr txBox="1">
            <a:spLocks/>
          </p:cNvSpPr>
          <p:nvPr/>
        </p:nvSpPr>
        <p:spPr>
          <a:xfrm>
            <a:off x="902484" y="5033351"/>
            <a:ext cx="1255340"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cap="none"/>
              <a:t>GLOBAL TOTAL</a:t>
            </a:r>
          </a:p>
        </p:txBody>
      </p:sp>
      <p:sp>
        <p:nvSpPr>
          <p:cNvPr id="37" name="Oval 36">
            <a:extLst>
              <a:ext uri="{FF2B5EF4-FFF2-40B4-BE49-F238E27FC236}">
                <a16:creationId xmlns:a16="http://schemas.microsoft.com/office/drawing/2014/main" id="{5C86ABEF-8A13-B149-9AD0-B0590A85309B}"/>
              </a:ext>
            </a:extLst>
          </p:cNvPr>
          <p:cNvSpPr/>
          <p:nvPr/>
        </p:nvSpPr>
        <p:spPr bwMode="gray">
          <a:xfrm>
            <a:off x="710942" y="3973300"/>
            <a:ext cx="1662918" cy="1662919"/>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2800" b="1" dirty="0">
                <a:solidFill>
                  <a:srgbClr val="108389"/>
                </a:solidFill>
              </a:rPr>
              <a:t>72%</a:t>
            </a:r>
          </a:p>
        </p:txBody>
      </p:sp>
      <p:graphicFrame>
        <p:nvGraphicFramePr>
          <p:cNvPr id="38" name="Chart 37">
            <a:extLst>
              <a:ext uri="{FF2B5EF4-FFF2-40B4-BE49-F238E27FC236}">
                <a16:creationId xmlns:a16="http://schemas.microsoft.com/office/drawing/2014/main" id="{F1779941-75E7-384A-9AA3-583ED37A8222}"/>
              </a:ext>
            </a:extLst>
          </p:cNvPr>
          <p:cNvGraphicFramePr/>
          <p:nvPr>
            <p:extLst>
              <p:ext uri="{D42A27DB-BD31-4B8C-83A1-F6EECF244321}">
                <p14:modId xmlns:p14="http://schemas.microsoft.com/office/powerpoint/2010/main" val="3222452553"/>
              </p:ext>
            </p:extLst>
          </p:nvPr>
        </p:nvGraphicFramePr>
        <p:xfrm>
          <a:off x="5044192" y="2268225"/>
          <a:ext cx="1479252" cy="112375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Chart 38">
            <a:extLst>
              <a:ext uri="{FF2B5EF4-FFF2-40B4-BE49-F238E27FC236}">
                <a16:creationId xmlns:a16="http://schemas.microsoft.com/office/drawing/2014/main" id="{FC707748-2FAD-0C4C-A3CD-902FB7C99195}"/>
              </a:ext>
            </a:extLst>
          </p:cNvPr>
          <p:cNvGraphicFramePr/>
          <p:nvPr>
            <p:extLst>
              <p:ext uri="{D42A27DB-BD31-4B8C-83A1-F6EECF244321}">
                <p14:modId xmlns:p14="http://schemas.microsoft.com/office/powerpoint/2010/main" val="3987403802"/>
              </p:ext>
            </p:extLst>
          </p:nvPr>
        </p:nvGraphicFramePr>
        <p:xfrm>
          <a:off x="4649560" y="3220265"/>
          <a:ext cx="1479252" cy="11237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0" name="Chart 39">
            <a:extLst>
              <a:ext uri="{FF2B5EF4-FFF2-40B4-BE49-F238E27FC236}">
                <a16:creationId xmlns:a16="http://schemas.microsoft.com/office/drawing/2014/main" id="{00EC0479-E2C4-A849-967B-04CA28AF8999}"/>
              </a:ext>
            </a:extLst>
          </p:cNvPr>
          <p:cNvGraphicFramePr/>
          <p:nvPr>
            <p:extLst>
              <p:ext uri="{D42A27DB-BD31-4B8C-83A1-F6EECF244321}">
                <p14:modId xmlns:p14="http://schemas.microsoft.com/office/powerpoint/2010/main" val="3244449268"/>
              </p:ext>
            </p:extLst>
          </p:nvPr>
        </p:nvGraphicFramePr>
        <p:xfrm>
          <a:off x="5741492" y="3220265"/>
          <a:ext cx="1479252" cy="11237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1" name="Chart 40">
            <a:extLst>
              <a:ext uri="{FF2B5EF4-FFF2-40B4-BE49-F238E27FC236}">
                <a16:creationId xmlns:a16="http://schemas.microsoft.com/office/drawing/2014/main" id="{AC472361-50B3-3D4D-BDB6-C239D0D56791}"/>
              </a:ext>
            </a:extLst>
          </p:cNvPr>
          <p:cNvGraphicFramePr/>
          <p:nvPr>
            <p:extLst>
              <p:ext uri="{D42A27DB-BD31-4B8C-83A1-F6EECF244321}">
                <p14:modId xmlns:p14="http://schemas.microsoft.com/office/powerpoint/2010/main" val="4022937648"/>
              </p:ext>
            </p:extLst>
          </p:nvPr>
        </p:nvGraphicFramePr>
        <p:xfrm>
          <a:off x="7092080" y="3539802"/>
          <a:ext cx="1479252" cy="112375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2" name="Chart 41">
            <a:extLst>
              <a:ext uri="{FF2B5EF4-FFF2-40B4-BE49-F238E27FC236}">
                <a16:creationId xmlns:a16="http://schemas.microsoft.com/office/drawing/2014/main" id="{879B3B6C-C7CB-B84D-B108-E40262D685DC}"/>
              </a:ext>
            </a:extLst>
          </p:cNvPr>
          <p:cNvGraphicFramePr/>
          <p:nvPr>
            <p:extLst>
              <p:ext uri="{D42A27DB-BD31-4B8C-83A1-F6EECF244321}">
                <p14:modId xmlns:p14="http://schemas.microsoft.com/office/powerpoint/2010/main" val="1328852083"/>
              </p:ext>
            </p:extLst>
          </p:nvPr>
        </p:nvGraphicFramePr>
        <p:xfrm>
          <a:off x="8583209" y="3090620"/>
          <a:ext cx="1479252" cy="112375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3" name="Chart 42">
            <a:extLst>
              <a:ext uri="{FF2B5EF4-FFF2-40B4-BE49-F238E27FC236}">
                <a16:creationId xmlns:a16="http://schemas.microsoft.com/office/drawing/2014/main" id="{8771C53A-0208-8D47-AE71-E2B10F87F6CF}"/>
              </a:ext>
            </a:extLst>
          </p:cNvPr>
          <p:cNvGraphicFramePr/>
          <p:nvPr>
            <p:extLst>
              <p:ext uri="{D42A27DB-BD31-4B8C-83A1-F6EECF244321}">
                <p14:modId xmlns:p14="http://schemas.microsoft.com/office/powerpoint/2010/main" val="3275923440"/>
              </p:ext>
            </p:extLst>
          </p:nvPr>
        </p:nvGraphicFramePr>
        <p:xfrm>
          <a:off x="8661612" y="4338056"/>
          <a:ext cx="1479252" cy="112375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4" name="Chart 43">
            <a:extLst>
              <a:ext uri="{FF2B5EF4-FFF2-40B4-BE49-F238E27FC236}">
                <a16:creationId xmlns:a16="http://schemas.microsoft.com/office/drawing/2014/main" id="{9F25A411-433A-9B43-968F-4413B4328F8F}"/>
              </a:ext>
            </a:extLst>
          </p:cNvPr>
          <p:cNvGraphicFramePr/>
          <p:nvPr>
            <p:extLst>
              <p:ext uri="{D42A27DB-BD31-4B8C-83A1-F6EECF244321}">
                <p14:modId xmlns:p14="http://schemas.microsoft.com/office/powerpoint/2010/main" val="3761112325"/>
              </p:ext>
            </p:extLst>
          </p:nvPr>
        </p:nvGraphicFramePr>
        <p:xfrm>
          <a:off x="9835532" y="5006758"/>
          <a:ext cx="1479252" cy="1123750"/>
        </p:xfrm>
        <a:graphic>
          <a:graphicData uri="http://schemas.openxmlformats.org/drawingml/2006/chart">
            <c:chart xmlns:c="http://schemas.openxmlformats.org/drawingml/2006/chart" xmlns:r="http://schemas.openxmlformats.org/officeDocument/2006/relationships" r:id="rId20"/>
          </a:graphicData>
        </a:graphic>
      </p:graphicFrame>
      <p:pic>
        <p:nvPicPr>
          <p:cNvPr id="8" name="Picture 7" descr="A picture containing text, sign, outdoor, pointing&#10;&#10;Description automatically generated">
            <a:extLst>
              <a:ext uri="{FF2B5EF4-FFF2-40B4-BE49-F238E27FC236}">
                <a16:creationId xmlns:a16="http://schemas.microsoft.com/office/drawing/2014/main" id="{0C18B2AB-C4A4-6741-AA6B-48A3E8825366}"/>
              </a:ext>
            </a:extLst>
          </p:cNvPr>
          <p:cNvPicPr>
            <a:picLocks noChangeAspect="1"/>
          </p:cNvPicPr>
          <p:nvPr/>
        </p:nvPicPr>
        <p:blipFill>
          <a:blip r:embed="rId21">
            <a:grayscl/>
            <a:extLst>
              <a:ext uri="{BEBA8EAE-BF5A-486C-A8C5-ECC9F3942E4B}">
                <a14:imgProps xmlns:a14="http://schemas.microsoft.com/office/drawing/2010/main">
                  <a14:imgLayer r:embed="rId22">
                    <a14:imgEffect>
                      <a14:brightnessContrast bright="-20000" contrast="-20000"/>
                    </a14:imgEffect>
                  </a14:imgLayer>
                </a14:imgProps>
              </a:ext>
            </a:extLst>
          </a:blip>
          <a:stretch>
            <a:fillRect/>
          </a:stretch>
        </p:blipFill>
        <p:spPr>
          <a:xfrm>
            <a:off x="2836338" y="4333510"/>
            <a:ext cx="1479251" cy="1849063"/>
          </a:xfrm>
          <a:prstGeom prst="rect">
            <a:avLst/>
          </a:prstGeom>
        </p:spPr>
      </p:pic>
    </p:spTree>
    <p:extLst>
      <p:ext uri="{BB962C8B-B14F-4D97-AF65-F5344CB8AC3E}">
        <p14:creationId xmlns:p14="http://schemas.microsoft.com/office/powerpoint/2010/main" val="8983803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66623-031F-D34B-A9CB-A5ABBA073E12}"/>
              </a:ext>
            </a:extLst>
          </p:cNvPr>
          <p:cNvSpPr>
            <a:spLocks noGrp="1"/>
          </p:cNvSpPr>
          <p:nvPr>
            <p:ph type="title"/>
          </p:nvPr>
        </p:nvSpPr>
        <p:spPr>
          <a:xfrm>
            <a:off x="1519797" y="2023566"/>
            <a:ext cx="6681090" cy="1828800"/>
          </a:xfrm>
        </p:spPr>
        <p:txBody>
          <a:bodyPr/>
          <a:lstStyle/>
          <a:p>
            <a:r>
              <a:rPr lang="en-US" sz="4000" b="1" dirty="0">
                <a:latin typeface="Arial" panose="020B0604020202020204" pitchFamily="34" charset="0"/>
                <a:cs typeface="Arial" panose="020B0604020202020204" pitchFamily="34" charset="0"/>
              </a:rPr>
              <a:t>Demographics</a:t>
            </a:r>
          </a:p>
        </p:txBody>
      </p:sp>
      <p:sp>
        <p:nvSpPr>
          <p:cNvPr id="4" name="TextBox 3">
            <a:extLst>
              <a:ext uri="{FF2B5EF4-FFF2-40B4-BE49-F238E27FC236}">
                <a16:creationId xmlns:a16="http://schemas.microsoft.com/office/drawing/2014/main" id="{820B1337-65EC-024E-85C0-CC451CBA728B}"/>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a:solidFill>
                  <a:schemeClr val="accent1"/>
                </a:solidFill>
                <a:latin typeface="Arial" panose="020B0604020202020204" pitchFamily="34" charset="0"/>
                <a:cs typeface="Arial" panose="020B0604020202020204" pitchFamily="34" charset="0"/>
              </a:rPr>
              <a:t>6</a:t>
            </a:r>
          </a:p>
        </p:txBody>
      </p:sp>
      <p:pic>
        <p:nvPicPr>
          <p:cNvPr id="6" name="Picture 5" descr="Icon&#10;&#10;Description automatically generated">
            <a:extLst>
              <a:ext uri="{FF2B5EF4-FFF2-40B4-BE49-F238E27FC236}">
                <a16:creationId xmlns:a16="http://schemas.microsoft.com/office/drawing/2014/main" id="{04640199-9EA2-A342-97A4-AFDA984671D7}"/>
              </a:ext>
            </a:extLst>
          </p:cNvPr>
          <p:cNvPicPr>
            <a:picLocks noChangeAspect="1"/>
          </p:cNvPicPr>
          <p:nvPr/>
        </p:nvPicPr>
        <p:blipFill>
          <a:blip r:embed="rId2"/>
          <a:stretch>
            <a:fillRect/>
          </a:stretch>
        </p:blipFill>
        <p:spPr>
          <a:xfrm>
            <a:off x="1519797" y="2414106"/>
            <a:ext cx="891366" cy="800859"/>
          </a:xfrm>
          <a:prstGeom prst="rect">
            <a:avLst/>
          </a:prstGeom>
        </p:spPr>
      </p:pic>
    </p:spTree>
    <p:extLst>
      <p:ext uri="{BB962C8B-B14F-4D97-AF65-F5344CB8AC3E}">
        <p14:creationId xmlns:p14="http://schemas.microsoft.com/office/powerpoint/2010/main" val="64278698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5FED08-F888-9744-9AAA-E4750600E555}"/>
              </a:ext>
            </a:extLst>
          </p:cNvPr>
          <p:cNvSpPr/>
          <p:nvPr/>
        </p:nvSpPr>
        <p:spPr>
          <a:xfrm>
            <a:off x="278297" y="1680066"/>
            <a:ext cx="9341961" cy="4390573"/>
          </a:xfrm>
          <a:prstGeom prst="rect">
            <a:avLst/>
          </a:prstGeom>
          <a:solidFill>
            <a:schemeClr val="bg1"/>
          </a:solidFill>
          <a:ln>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7" name="Rectangle 16">
            <a:extLst>
              <a:ext uri="{FF2B5EF4-FFF2-40B4-BE49-F238E27FC236}">
                <a16:creationId xmlns:a16="http://schemas.microsoft.com/office/drawing/2014/main" id="{AC84F51E-CD05-1247-8696-DFB4935A9557}"/>
              </a:ext>
            </a:extLst>
          </p:cNvPr>
          <p:cNvSpPr/>
          <p:nvPr/>
        </p:nvSpPr>
        <p:spPr>
          <a:xfrm>
            <a:off x="6134732" y="0"/>
            <a:ext cx="6057268" cy="6451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8" name="Oval 17">
            <a:extLst>
              <a:ext uri="{FF2B5EF4-FFF2-40B4-BE49-F238E27FC236}">
                <a16:creationId xmlns:a16="http://schemas.microsoft.com/office/drawing/2014/main" id="{D1068C3A-0E9D-D04A-AD1C-5146309E7384}"/>
              </a:ext>
            </a:extLst>
          </p:cNvPr>
          <p:cNvSpPr/>
          <p:nvPr/>
        </p:nvSpPr>
        <p:spPr>
          <a:xfrm>
            <a:off x="8265112" y="2477186"/>
            <a:ext cx="2123716" cy="2123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 name="Title 4">
            <a:extLst>
              <a:ext uri="{FF2B5EF4-FFF2-40B4-BE49-F238E27FC236}">
                <a16:creationId xmlns:a16="http://schemas.microsoft.com/office/drawing/2014/main" id="{D269D3EF-AEE2-3841-8169-6F69FD6B27C4}"/>
              </a:ext>
            </a:extLst>
          </p:cNvPr>
          <p:cNvSpPr>
            <a:spLocks noGrp="1"/>
          </p:cNvSpPr>
          <p:nvPr>
            <p:ph type="title"/>
          </p:nvPr>
        </p:nvSpPr>
        <p:spPr>
          <a:xfrm>
            <a:off x="501146" y="725704"/>
            <a:ext cx="10972482" cy="838200"/>
          </a:xfrm>
        </p:spPr>
        <p:txBody>
          <a:bodyPr/>
          <a:lstStyle/>
          <a:p>
            <a:pPr algn="l"/>
            <a:r>
              <a:rPr lang="en-US" sz="2800" b="1" dirty="0">
                <a:latin typeface="Arial" panose="020B0604020202020204" pitchFamily="34" charset="0"/>
                <a:cs typeface="Arial" panose="020B0604020202020204" pitchFamily="34" charset="0"/>
              </a:rPr>
              <a:t>2021 Global Demographics</a:t>
            </a:r>
          </a:p>
        </p:txBody>
      </p:sp>
      <p:graphicFrame>
        <p:nvGraphicFramePr>
          <p:cNvPr id="8" name="Chart 7">
            <a:extLst>
              <a:ext uri="{FF2B5EF4-FFF2-40B4-BE49-F238E27FC236}">
                <a16:creationId xmlns:a16="http://schemas.microsoft.com/office/drawing/2014/main" id="{91D32DC6-B13E-0D4E-97F8-D52BD8E296BD}"/>
              </a:ext>
            </a:extLst>
          </p:cNvPr>
          <p:cNvGraphicFramePr/>
          <p:nvPr>
            <p:custDataLst>
              <p:tags r:id="rId1"/>
            </p:custDataLst>
            <p:extLst>
              <p:ext uri="{D42A27DB-BD31-4B8C-83A1-F6EECF244321}">
                <p14:modId xmlns:p14="http://schemas.microsoft.com/office/powerpoint/2010/main" val="3984137239"/>
              </p:ext>
            </p:extLst>
          </p:nvPr>
        </p:nvGraphicFramePr>
        <p:xfrm>
          <a:off x="118590" y="1770793"/>
          <a:ext cx="6362710" cy="4382345"/>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C9486EDC-154E-E441-9E46-E5517F949E05}"/>
              </a:ext>
            </a:extLst>
          </p:cNvPr>
          <p:cNvGrpSpPr/>
          <p:nvPr/>
        </p:nvGrpSpPr>
        <p:grpSpPr>
          <a:xfrm>
            <a:off x="6633129" y="1881046"/>
            <a:ext cx="5280574" cy="3784935"/>
            <a:chOff x="3540163" y="1663591"/>
            <a:chExt cx="5280574" cy="3784935"/>
          </a:xfrm>
        </p:grpSpPr>
        <p:graphicFrame>
          <p:nvGraphicFramePr>
            <p:cNvPr id="52" name="Chart 51">
              <a:extLst>
                <a:ext uri="{FF2B5EF4-FFF2-40B4-BE49-F238E27FC236}">
                  <a16:creationId xmlns:a16="http://schemas.microsoft.com/office/drawing/2014/main" id="{2100234A-7626-B846-A810-A546E70E572E}"/>
                </a:ext>
              </a:extLst>
            </p:cNvPr>
            <p:cNvGraphicFramePr/>
            <p:nvPr>
              <p:extLst>
                <p:ext uri="{D42A27DB-BD31-4B8C-83A1-F6EECF244321}">
                  <p14:modId xmlns:p14="http://schemas.microsoft.com/office/powerpoint/2010/main" val="3743498616"/>
                </p:ext>
              </p:extLst>
            </p:nvPr>
          </p:nvGraphicFramePr>
          <p:xfrm>
            <a:off x="3540163" y="1663591"/>
            <a:ext cx="5280574" cy="3720219"/>
          </p:xfrm>
          <a:graphic>
            <a:graphicData uri="http://schemas.openxmlformats.org/drawingml/2006/chart">
              <c:chart xmlns:c="http://schemas.openxmlformats.org/drawingml/2006/chart" xmlns:r="http://schemas.openxmlformats.org/officeDocument/2006/relationships" r:id="rId5"/>
            </a:graphicData>
          </a:graphic>
        </p:graphicFrame>
        <p:pic>
          <p:nvPicPr>
            <p:cNvPr id="10" name="Graphic 9" descr="Man">
              <a:extLst>
                <a:ext uri="{FF2B5EF4-FFF2-40B4-BE49-F238E27FC236}">
                  <a16:creationId xmlns:a16="http://schemas.microsoft.com/office/drawing/2014/main" id="{34148E35-9AF0-7246-98D3-FCCEB0F2CD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8482" y="3194004"/>
              <a:ext cx="735592" cy="735592"/>
            </a:xfrm>
            <a:prstGeom prst="rect">
              <a:avLst/>
            </a:prstGeom>
          </p:spPr>
        </p:pic>
        <p:pic>
          <p:nvPicPr>
            <p:cNvPr id="11" name="Graphic 10" descr="Woman">
              <a:extLst>
                <a:ext uri="{FF2B5EF4-FFF2-40B4-BE49-F238E27FC236}">
                  <a16:creationId xmlns:a16="http://schemas.microsoft.com/office/drawing/2014/main" id="{033115D3-4BF1-B84C-99DF-74F1023408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1325" y="3180301"/>
              <a:ext cx="735592" cy="735592"/>
            </a:xfrm>
            <a:prstGeom prst="rect">
              <a:avLst/>
            </a:prstGeom>
          </p:spPr>
        </p:pic>
        <p:sp>
          <p:nvSpPr>
            <p:cNvPr id="13" name="TextBox 12">
              <a:extLst>
                <a:ext uri="{FF2B5EF4-FFF2-40B4-BE49-F238E27FC236}">
                  <a16:creationId xmlns:a16="http://schemas.microsoft.com/office/drawing/2014/main" id="{F7E5FEAD-639D-4548-8DFE-CD6DA4E108CD}"/>
                </a:ext>
              </a:extLst>
            </p:cNvPr>
            <p:cNvSpPr txBox="1"/>
            <p:nvPr/>
          </p:nvSpPr>
          <p:spPr>
            <a:xfrm>
              <a:off x="4450211" y="4863751"/>
              <a:ext cx="1138550" cy="584775"/>
            </a:xfrm>
            <a:prstGeom prst="rect">
              <a:avLst/>
            </a:prstGeom>
            <a:noFill/>
          </p:spPr>
          <p:txBody>
            <a:bodyPr wrap="square" rtlCol="0">
              <a:spAutoFit/>
            </a:bodyPr>
            <a:lstStyle/>
            <a:p>
              <a:pPr algn="r"/>
              <a:r>
                <a:rPr lang="en-US" sz="2000" b="1" dirty="0">
                  <a:solidFill>
                    <a:schemeClr val="tx2"/>
                  </a:solidFill>
                  <a:latin typeface="Arial" panose="020B0604020202020204" pitchFamily="34" charset="0"/>
                  <a:cs typeface="Arial" panose="020B0604020202020204" pitchFamily="34" charset="0"/>
                </a:rPr>
                <a:t>55%</a:t>
              </a:r>
            </a:p>
            <a:p>
              <a:pPr algn="r"/>
              <a:r>
                <a:rPr lang="en-US" sz="1200" dirty="0">
                  <a:solidFill>
                    <a:schemeClr val="tx2"/>
                  </a:solidFill>
                  <a:latin typeface="Arial" panose="020B0604020202020204" pitchFamily="34" charset="0"/>
                  <a:cs typeface="Arial" panose="020B0604020202020204" pitchFamily="34" charset="0"/>
                </a:rPr>
                <a:t>male</a:t>
              </a:r>
            </a:p>
          </p:txBody>
        </p:sp>
        <p:sp>
          <p:nvSpPr>
            <p:cNvPr id="14" name="TextBox 13">
              <a:extLst>
                <a:ext uri="{FF2B5EF4-FFF2-40B4-BE49-F238E27FC236}">
                  <a16:creationId xmlns:a16="http://schemas.microsoft.com/office/drawing/2014/main" id="{B4D4250C-7978-8446-A8DA-3BB007EBC704}"/>
                </a:ext>
              </a:extLst>
            </p:cNvPr>
            <p:cNvSpPr txBox="1"/>
            <p:nvPr/>
          </p:nvSpPr>
          <p:spPr>
            <a:xfrm>
              <a:off x="7390989" y="4462698"/>
              <a:ext cx="1138550" cy="584775"/>
            </a:xfrm>
            <a:prstGeom prst="rect">
              <a:avLst/>
            </a:prstGeom>
            <a:noFill/>
          </p:spPr>
          <p:txBody>
            <a:bodyPr wrap="square" rtlCol="0">
              <a:spAutoFit/>
            </a:bodyPr>
            <a:lstStyle/>
            <a:p>
              <a:r>
                <a:rPr lang="en-US" sz="2000" b="1" dirty="0">
                  <a:solidFill>
                    <a:schemeClr val="accent1"/>
                  </a:solidFill>
                  <a:latin typeface="Arial" panose="020B0604020202020204" pitchFamily="34" charset="0"/>
                  <a:cs typeface="Arial" panose="020B0604020202020204" pitchFamily="34" charset="0"/>
                </a:rPr>
                <a:t>45%</a:t>
              </a:r>
            </a:p>
            <a:p>
              <a:r>
                <a:rPr lang="en-US" sz="1200" dirty="0">
                  <a:solidFill>
                    <a:schemeClr val="accent1"/>
                  </a:solidFill>
                  <a:latin typeface="Arial" panose="020B0604020202020204" pitchFamily="34" charset="0"/>
                  <a:cs typeface="Arial" panose="020B0604020202020204" pitchFamily="34" charset="0"/>
                </a:rPr>
                <a:t>female</a:t>
              </a:r>
              <a:endParaRPr lang="en-US" sz="1100" dirty="0">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58A211F-2DB5-4B52-ACDE-2F59F11200EF}"/>
                </a:ext>
              </a:extLst>
            </p:cNvPr>
            <p:cNvCxnSpPr>
              <a:cxnSpLocks/>
            </p:cNvCxnSpPr>
            <p:nvPr/>
          </p:nvCxnSpPr>
          <p:spPr>
            <a:xfrm flipV="1">
              <a:off x="6205850" y="3171309"/>
              <a:ext cx="0" cy="730998"/>
            </a:xfrm>
            <a:prstGeom prst="line">
              <a:avLst/>
            </a:prstGeom>
            <a:ln>
              <a:solidFill>
                <a:schemeClr val="tx2"/>
              </a:solidFill>
              <a:prstDash val="sysDot"/>
            </a:ln>
          </p:spPr>
          <p:style>
            <a:lnRef idx="1">
              <a:schemeClr val="accent6"/>
            </a:lnRef>
            <a:fillRef idx="0">
              <a:schemeClr val="accent6"/>
            </a:fillRef>
            <a:effectRef idx="0">
              <a:schemeClr val="accent6"/>
            </a:effectRef>
            <a:fontRef idx="minor">
              <a:schemeClr val="tx1"/>
            </a:fontRef>
          </p:style>
        </p:cxnSp>
      </p:grpSp>
      <p:sp>
        <p:nvSpPr>
          <p:cNvPr id="48" name="Slide Number Placeholder 5">
            <a:extLst>
              <a:ext uri="{FF2B5EF4-FFF2-40B4-BE49-F238E27FC236}">
                <a16:creationId xmlns:a16="http://schemas.microsoft.com/office/drawing/2014/main" id="{10D4F35D-386F-4035-B921-9E0881C5AF0B}"/>
              </a:ext>
            </a:extLst>
          </p:cNvPr>
          <p:cNvSpPr txBox="1">
            <a:spLocks/>
          </p:cNvSpPr>
          <p:nvPr/>
        </p:nvSpPr>
        <p:spPr bwMode="white">
          <a:xfrm>
            <a:off x="11038788" y="6524053"/>
            <a:ext cx="505512" cy="269990"/>
          </a:xfrm>
          <a:prstGeom prst="rect">
            <a:avLst/>
          </a:prstGeom>
          <a:noFill/>
          <a:ln w="9525">
            <a:noFill/>
            <a:miter lim="800000"/>
            <a:headEnd/>
            <a:tailEnd/>
          </a:ln>
          <a:effectLst/>
        </p:spPr>
        <p:txBody>
          <a:bodyPr wrap="square" lIns="0" tIns="0" rIns="0" bIns="0" anchor="ctr">
            <a:noAutofit/>
          </a:bodyPr>
          <a:lstStyle>
            <a:defPPr>
              <a:defRPr lang="en-US"/>
            </a:defPPr>
            <a:lvl1pPr marL="0" algn="l" defTabSz="914400" rtl="0" eaLnBrk="1" latinLnBrk="0" hangingPunct="1">
              <a:defRPr lang="en-US" sz="800" kern="1200" dirty="0">
                <a:solidFill>
                  <a:srgbClr val="8A9E9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8BD70-4F6F-43C6-9389-94BA2019ABFB}" type="slidenum">
              <a:rPr lang="en-US" smtClean="0"/>
              <a:pPr algn="r"/>
              <a:t>38</a:t>
            </a:fld>
            <a:endParaRPr lang="en-US"/>
          </a:p>
        </p:txBody>
      </p:sp>
      <p:sp>
        <p:nvSpPr>
          <p:cNvPr id="59" name="Pentagon 58">
            <a:extLst>
              <a:ext uri="{FF2B5EF4-FFF2-40B4-BE49-F238E27FC236}">
                <a16:creationId xmlns:a16="http://schemas.microsoft.com/office/drawing/2014/main" id="{FE1636C9-F9DF-A248-9EDD-1629B22234AF}"/>
              </a:ext>
            </a:extLst>
          </p:cNvPr>
          <p:cNvSpPr/>
          <p:nvPr/>
        </p:nvSpPr>
        <p:spPr>
          <a:xfrm>
            <a:off x="501146" y="1513766"/>
            <a:ext cx="1837700" cy="367280"/>
          </a:xfrm>
          <a:prstGeom prst="homePlat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Age</a:t>
            </a:r>
          </a:p>
        </p:txBody>
      </p:sp>
      <p:sp>
        <p:nvSpPr>
          <p:cNvPr id="60" name="Pentagon 59">
            <a:extLst>
              <a:ext uri="{FF2B5EF4-FFF2-40B4-BE49-F238E27FC236}">
                <a16:creationId xmlns:a16="http://schemas.microsoft.com/office/drawing/2014/main" id="{8E23E301-7E8C-7A4D-A61A-0F2187F2B52D}"/>
              </a:ext>
            </a:extLst>
          </p:cNvPr>
          <p:cNvSpPr/>
          <p:nvPr/>
        </p:nvSpPr>
        <p:spPr>
          <a:xfrm>
            <a:off x="6998666" y="1447742"/>
            <a:ext cx="1837700" cy="367280"/>
          </a:xfrm>
          <a:prstGeom prst="homePlat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Gender</a:t>
            </a:r>
          </a:p>
        </p:txBody>
      </p:sp>
    </p:spTree>
    <p:extLst>
      <p:ext uri="{BB962C8B-B14F-4D97-AF65-F5344CB8AC3E}">
        <p14:creationId xmlns:p14="http://schemas.microsoft.com/office/powerpoint/2010/main" val="231960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528CAE-9666-4D4D-BACC-887603458A41}"/>
              </a:ext>
            </a:extLst>
          </p:cNvPr>
          <p:cNvGrpSpPr/>
          <p:nvPr/>
        </p:nvGrpSpPr>
        <p:grpSpPr>
          <a:xfrm>
            <a:off x="388552" y="3394644"/>
            <a:ext cx="11154254" cy="2575820"/>
            <a:chOff x="388553" y="3394644"/>
            <a:chExt cx="13050630" cy="2575820"/>
          </a:xfrm>
        </p:grpSpPr>
        <p:sp>
          <p:nvSpPr>
            <p:cNvPr id="4" name="Rectangle 3">
              <a:extLst>
                <a:ext uri="{FF2B5EF4-FFF2-40B4-BE49-F238E27FC236}">
                  <a16:creationId xmlns:a16="http://schemas.microsoft.com/office/drawing/2014/main" id="{1D514826-7EAD-FC4B-BB73-326E33A18F33}"/>
                </a:ext>
              </a:extLst>
            </p:cNvPr>
            <p:cNvSpPr/>
            <p:nvPr/>
          </p:nvSpPr>
          <p:spPr>
            <a:xfrm>
              <a:off x="388553" y="4350209"/>
              <a:ext cx="13050630" cy="1515582"/>
            </a:xfrm>
            <a:prstGeom prst="rect">
              <a:avLst/>
            </a:prstGeom>
            <a:solidFill>
              <a:schemeClr val="tx2"/>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cxnSp>
          <p:nvCxnSpPr>
            <p:cNvPr id="10" name="Straight Connector 9">
              <a:extLst>
                <a:ext uri="{FF2B5EF4-FFF2-40B4-BE49-F238E27FC236}">
                  <a16:creationId xmlns:a16="http://schemas.microsoft.com/office/drawing/2014/main" id="{C0EE0A6C-44D7-554E-AE62-70C34AB29435}"/>
                </a:ext>
              </a:extLst>
            </p:cNvPr>
            <p:cNvCxnSpPr/>
            <p:nvPr/>
          </p:nvCxnSpPr>
          <p:spPr>
            <a:xfrm>
              <a:off x="1013767" y="3429000"/>
              <a:ext cx="0" cy="914400"/>
            </a:xfrm>
            <a:prstGeom prst="line">
              <a:avLst/>
            </a:prstGeom>
            <a:ln w="6350">
              <a:solidFill>
                <a:schemeClr val="accent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29085E-CA14-F04E-9BAB-38836D1D7C7F}"/>
                </a:ext>
              </a:extLst>
            </p:cNvPr>
            <p:cNvSpPr/>
            <p:nvPr/>
          </p:nvSpPr>
          <p:spPr>
            <a:xfrm>
              <a:off x="388553" y="5867957"/>
              <a:ext cx="13050630" cy="102507"/>
            </a:xfrm>
            <a:prstGeom prst="rect">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12" name="Oval 11">
              <a:extLst>
                <a:ext uri="{FF2B5EF4-FFF2-40B4-BE49-F238E27FC236}">
                  <a16:creationId xmlns:a16="http://schemas.microsoft.com/office/drawing/2014/main" id="{D0A835C5-FD0E-FD46-B8C7-40CEEB2CEC1A}"/>
                </a:ext>
              </a:extLst>
            </p:cNvPr>
            <p:cNvSpPr/>
            <p:nvPr/>
          </p:nvSpPr>
          <p:spPr>
            <a:xfrm>
              <a:off x="993127" y="3394644"/>
              <a:ext cx="68713" cy="68712"/>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3" name="TextBox 2">
            <a:extLst>
              <a:ext uri="{FF2B5EF4-FFF2-40B4-BE49-F238E27FC236}">
                <a16:creationId xmlns:a16="http://schemas.microsoft.com/office/drawing/2014/main" id="{D90FF2CC-80D6-9C48-8E94-2FD946926D74}"/>
              </a:ext>
            </a:extLst>
          </p:cNvPr>
          <p:cNvSpPr txBox="1"/>
          <p:nvPr/>
        </p:nvSpPr>
        <p:spPr>
          <a:xfrm>
            <a:off x="388552" y="2937966"/>
            <a:ext cx="6389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b="1" dirty="0">
                <a:solidFill>
                  <a:schemeClr val="accent1"/>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74797AB9-0CF7-4809-B05E-9FD4A445AE31}"/>
              </a:ext>
            </a:extLst>
          </p:cNvPr>
          <p:cNvSpPr/>
          <p:nvPr/>
        </p:nvSpPr>
        <p:spPr>
          <a:xfrm>
            <a:off x="649187" y="4388463"/>
            <a:ext cx="10804023" cy="1477328"/>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Tablet or mobile gaming is the top method of choice for two-thirds of gamers globally, and half of gamers report playing on a computer. The majority describe themselves as casual gamers, though one in five self-identify as hardcore gamers. For at least three in five gamers, playing online games is preferable to many other social activities, such as going on a date, attending a sporting event or concert, or going to a friend or family member’s birthday party.</a:t>
            </a:r>
          </a:p>
        </p:txBody>
      </p:sp>
      <p:pic>
        <p:nvPicPr>
          <p:cNvPr id="14" name="Picture 13" descr="Icon&#10;&#10;Description automatically generated">
            <a:extLst>
              <a:ext uri="{FF2B5EF4-FFF2-40B4-BE49-F238E27FC236}">
                <a16:creationId xmlns:a16="http://schemas.microsoft.com/office/drawing/2014/main" id="{9B17C82D-EBDD-E34E-87F1-71DCF046EEDB}"/>
              </a:ext>
            </a:extLst>
          </p:cNvPr>
          <p:cNvPicPr>
            <a:picLocks noChangeAspect="1"/>
          </p:cNvPicPr>
          <p:nvPr/>
        </p:nvPicPr>
        <p:blipFill>
          <a:blip r:embed="rId3"/>
          <a:stretch>
            <a:fillRect/>
          </a:stretch>
        </p:blipFill>
        <p:spPr>
          <a:xfrm>
            <a:off x="1777561" y="2528661"/>
            <a:ext cx="638934" cy="638934"/>
          </a:xfrm>
          <a:prstGeom prst="rect">
            <a:avLst/>
          </a:prstGeom>
        </p:spPr>
      </p:pic>
      <p:sp>
        <p:nvSpPr>
          <p:cNvPr id="16" name="Title 4">
            <a:extLst>
              <a:ext uri="{FF2B5EF4-FFF2-40B4-BE49-F238E27FC236}">
                <a16:creationId xmlns:a16="http://schemas.microsoft.com/office/drawing/2014/main" id="{79F736F8-663E-468B-B840-99D1A15139EF}"/>
              </a:ext>
            </a:extLst>
          </p:cNvPr>
          <p:cNvSpPr>
            <a:spLocks noGrp="1"/>
          </p:cNvSpPr>
          <p:nvPr>
            <p:ph type="title"/>
          </p:nvPr>
        </p:nvSpPr>
        <p:spPr>
          <a:xfrm>
            <a:off x="2696653" y="2023566"/>
            <a:ext cx="7717786" cy="1828800"/>
          </a:xfrm>
        </p:spPr>
        <p:txBody>
          <a:bodyPr/>
          <a:lstStyle/>
          <a:p>
            <a:pPr algn="l"/>
            <a:r>
              <a:rPr lang="en-US" sz="4000" b="1" dirty="0">
                <a:latin typeface="Arial" panose="020B0604020202020204" pitchFamily="34" charset="0"/>
                <a:cs typeface="Arial" panose="020B0604020202020204" pitchFamily="34" charset="0"/>
              </a:rPr>
              <a:t>Gamer Profile</a:t>
            </a:r>
          </a:p>
        </p:txBody>
      </p:sp>
    </p:spTree>
    <p:extLst>
      <p:ext uri="{BB962C8B-B14F-4D97-AF65-F5344CB8AC3E}">
        <p14:creationId xmlns:p14="http://schemas.microsoft.com/office/powerpoint/2010/main" val="21999997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B86B9692-940B-6346-89CB-C8EBA8FB4127}"/>
              </a:ext>
            </a:extLst>
          </p:cNvPr>
          <p:cNvSpPr/>
          <p:nvPr/>
        </p:nvSpPr>
        <p:spPr>
          <a:xfrm>
            <a:off x="1479969" y="2244149"/>
            <a:ext cx="1456680" cy="4196407"/>
          </a:xfrm>
          <a:prstGeom prst="rect">
            <a:avLst/>
          </a:prstGeom>
          <a:solidFill>
            <a:schemeClr val="bg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0C4FA4B8-0A70-0743-BEAA-959B85198A6C}"/>
              </a:ext>
            </a:extLst>
          </p:cNvPr>
          <p:cNvSpPr/>
          <p:nvPr/>
        </p:nvSpPr>
        <p:spPr>
          <a:xfrm>
            <a:off x="1472568" y="2244149"/>
            <a:ext cx="1456680" cy="394257"/>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347020" y="631691"/>
            <a:ext cx="11245850" cy="462312"/>
          </a:xfrm>
        </p:spPr>
        <p:txBody>
          <a:bodyPr/>
          <a:lstStyle/>
          <a:p>
            <a:pPr algn="l"/>
            <a:r>
              <a:rPr lang="en-US" sz="2800" b="1" dirty="0">
                <a:latin typeface="Arial" panose="020B0604020202020204" pitchFamily="34" charset="0"/>
                <a:cs typeface="Arial" panose="020B0604020202020204" pitchFamily="34" charset="0"/>
              </a:rPr>
              <a:t>The Majority of Gamers Globally Play Using a Mobile Device, About Half Play On a PC</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5</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568DA2-3660-46D9-9822-2A7A82FF3FBA}"/>
              </a:ext>
            </a:extLst>
          </p:cNvPr>
          <p:cNvSpPr txBox="1"/>
          <p:nvPr/>
        </p:nvSpPr>
        <p:spPr>
          <a:xfrm>
            <a:off x="494531" y="1737657"/>
            <a:ext cx="8759514" cy="326526"/>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Devices Used To Play Online Games</a:t>
            </a:r>
          </a:p>
        </p:txBody>
      </p:sp>
      <p:grpSp>
        <p:nvGrpSpPr>
          <p:cNvPr id="6" name="Group 5">
            <a:extLst>
              <a:ext uri="{FF2B5EF4-FFF2-40B4-BE49-F238E27FC236}">
                <a16:creationId xmlns:a16="http://schemas.microsoft.com/office/drawing/2014/main" id="{508495D5-7A16-4044-9133-8FBAE194E0C7}"/>
              </a:ext>
            </a:extLst>
          </p:cNvPr>
          <p:cNvGrpSpPr/>
          <p:nvPr/>
        </p:nvGrpSpPr>
        <p:grpSpPr>
          <a:xfrm>
            <a:off x="3418326" y="2518823"/>
            <a:ext cx="8287522" cy="4005229"/>
            <a:chOff x="2805683" y="2243935"/>
            <a:chExt cx="8287522" cy="3213285"/>
          </a:xfrm>
        </p:grpSpPr>
        <p:cxnSp>
          <p:nvCxnSpPr>
            <p:cNvPr id="7" name="Straight Connector 6">
              <a:extLst>
                <a:ext uri="{FF2B5EF4-FFF2-40B4-BE49-F238E27FC236}">
                  <a16:creationId xmlns:a16="http://schemas.microsoft.com/office/drawing/2014/main" id="{B1255930-58CD-C343-A90E-6CDB5B8ABDF7}"/>
                </a:ext>
              </a:extLst>
            </p:cNvPr>
            <p:cNvCxnSpPr>
              <a:cxnSpLocks/>
            </p:cNvCxnSpPr>
            <p:nvPr/>
          </p:nvCxnSpPr>
          <p:spPr>
            <a:xfrm>
              <a:off x="280568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19DE92-3FEA-4F4F-A676-842A696B4A24}"/>
                </a:ext>
              </a:extLst>
            </p:cNvPr>
            <p:cNvCxnSpPr>
              <a:cxnSpLocks/>
            </p:cNvCxnSpPr>
            <p:nvPr/>
          </p:nvCxnSpPr>
          <p:spPr>
            <a:xfrm>
              <a:off x="398961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CE93B4-3B71-204F-A4F4-5936D431DCC1}"/>
                </a:ext>
              </a:extLst>
            </p:cNvPr>
            <p:cNvCxnSpPr>
              <a:cxnSpLocks/>
            </p:cNvCxnSpPr>
            <p:nvPr/>
          </p:nvCxnSpPr>
          <p:spPr>
            <a:xfrm>
              <a:off x="5173547"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E2F81-903A-D54A-8FFB-7F775C1E52D3}"/>
                </a:ext>
              </a:extLst>
            </p:cNvPr>
            <p:cNvCxnSpPr>
              <a:cxnSpLocks/>
            </p:cNvCxnSpPr>
            <p:nvPr/>
          </p:nvCxnSpPr>
          <p:spPr>
            <a:xfrm>
              <a:off x="6357479"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DDAE93-460A-6B43-9A55-F66EDFF97865}"/>
                </a:ext>
              </a:extLst>
            </p:cNvPr>
            <p:cNvCxnSpPr>
              <a:cxnSpLocks/>
            </p:cNvCxnSpPr>
            <p:nvPr/>
          </p:nvCxnSpPr>
          <p:spPr>
            <a:xfrm>
              <a:off x="7541411"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A41799-6546-9B47-93C5-FC6C322FB699}"/>
                </a:ext>
              </a:extLst>
            </p:cNvPr>
            <p:cNvCxnSpPr>
              <a:cxnSpLocks/>
            </p:cNvCxnSpPr>
            <p:nvPr/>
          </p:nvCxnSpPr>
          <p:spPr>
            <a:xfrm>
              <a:off x="872534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6709A2-9FAA-734A-8243-FE8457753FBD}"/>
                </a:ext>
              </a:extLst>
            </p:cNvPr>
            <p:cNvCxnSpPr>
              <a:cxnSpLocks/>
            </p:cNvCxnSpPr>
            <p:nvPr/>
          </p:nvCxnSpPr>
          <p:spPr>
            <a:xfrm>
              <a:off x="990927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C4C67B-5193-4E44-950F-636BA3A0570F}"/>
                </a:ext>
              </a:extLst>
            </p:cNvPr>
            <p:cNvCxnSpPr>
              <a:cxnSpLocks/>
            </p:cNvCxnSpPr>
            <p:nvPr/>
          </p:nvCxnSpPr>
          <p:spPr>
            <a:xfrm>
              <a:off x="1109320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pic>
        <p:nvPicPr>
          <p:cNvPr id="35" name="Picture 34" descr="Logo, icon&#10;&#10;Description automatically generated">
            <a:extLst>
              <a:ext uri="{FF2B5EF4-FFF2-40B4-BE49-F238E27FC236}">
                <a16:creationId xmlns:a16="http://schemas.microsoft.com/office/drawing/2014/main" id="{AB9584F0-60FF-A847-9555-7DF683043468}"/>
              </a:ext>
            </a:extLst>
          </p:cNvPr>
          <p:cNvPicPr>
            <a:picLocks noChangeAspect="1"/>
          </p:cNvPicPr>
          <p:nvPr/>
        </p:nvPicPr>
        <p:blipFill>
          <a:blip r:embed="rId3"/>
          <a:stretch>
            <a:fillRect/>
          </a:stretch>
        </p:blipFill>
        <p:spPr>
          <a:xfrm>
            <a:off x="3237696" y="2352408"/>
            <a:ext cx="366583" cy="366583"/>
          </a:xfrm>
          <a:prstGeom prst="rect">
            <a:avLst/>
          </a:prstGeom>
        </p:spPr>
      </p:pic>
      <p:pic>
        <p:nvPicPr>
          <p:cNvPr id="36" name="Picture 35" descr="Chart, pie chart&#10;&#10;Description automatically generated">
            <a:extLst>
              <a:ext uri="{FF2B5EF4-FFF2-40B4-BE49-F238E27FC236}">
                <a16:creationId xmlns:a16="http://schemas.microsoft.com/office/drawing/2014/main" id="{597B2719-E0EE-9F45-A24D-09D829A83D75}"/>
              </a:ext>
            </a:extLst>
          </p:cNvPr>
          <p:cNvPicPr>
            <a:picLocks noChangeAspect="1"/>
          </p:cNvPicPr>
          <p:nvPr/>
        </p:nvPicPr>
        <p:blipFill>
          <a:blip r:embed="rId4"/>
          <a:stretch>
            <a:fillRect/>
          </a:stretch>
        </p:blipFill>
        <p:spPr>
          <a:xfrm>
            <a:off x="4425405" y="2352408"/>
            <a:ext cx="366583" cy="366583"/>
          </a:xfrm>
          <a:prstGeom prst="rect">
            <a:avLst/>
          </a:prstGeom>
        </p:spPr>
      </p:pic>
      <p:pic>
        <p:nvPicPr>
          <p:cNvPr id="37" name="Picture 36" descr="Shape&#10;&#10;Description automatically generated">
            <a:extLst>
              <a:ext uri="{FF2B5EF4-FFF2-40B4-BE49-F238E27FC236}">
                <a16:creationId xmlns:a16="http://schemas.microsoft.com/office/drawing/2014/main" id="{018F488C-F6EC-274B-8758-D2B815AA606F}"/>
              </a:ext>
            </a:extLst>
          </p:cNvPr>
          <p:cNvPicPr>
            <a:picLocks noChangeAspect="1"/>
          </p:cNvPicPr>
          <p:nvPr/>
        </p:nvPicPr>
        <p:blipFill>
          <a:blip r:embed="rId5"/>
          <a:stretch>
            <a:fillRect/>
          </a:stretch>
        </p:blipFill>
        <p:spPr>
          <a:xfrm>
            <a:off x="5603362" y="2352408"/>
            <a:ext cx="366583" cy="365296"/>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789B8C23-83DA-E246-A598-CE4E085CD5C0}"/>
              </a:ext>
            </a:extLst>
          </p:cNvPr>
          <p:cNvPicPr>
            <a:picLocks noChangeAspect="1"/>
          </p:cNvPicPr>
          <p:nvPr/>
        </p:nvPicPr>
        <p:blipFill>
          <a:blip r:embed="rId6"/>
          <a:stretch>
            <a:fillRect/>
          </a:stretch>
        </p:blipFill>
        <p:spPr>
          <a:xfrm>
            <a:off x="6789100" y="2352408"/>
            <a:ext cx="366583" cy="366583"/>
          </a:xfrm>
          <a:prstGeom prst="rect">
            <a:avLst/>
          </a:prstGeom>
        </p:spPr>
      </p:pic>
      <p:pic>
        <p:nvPicPr>
          <p:cNvPr id="39" name="Picture 38" descr="Logo&#10;&#10;Description automatically generated">
            <a:extLst>
              <a:ext uri="{FF2B5EF4-FFF2-40B4-BE49-F238E27FC236}">
                <a16:creationId xmlns:a16="http://schemas.microsoft.com/office/drawing/2014/main" id="{F940BE33-F7ED-054D-A543-4816B23BD9DB}"/>
              </a:ext>
            </a:extLst>
          </p:cNvPr>
          <p:cNvPicPr>
            <a:picLocks noChangeAspect="1"/>
          </p:cNvPicPr>
          <p:nvPr/>
        </p:nvPicPr>
        <p:blipFill>
          <a:blip r:embed="rId7"/>
          <a:stretch>
            <a:fillRect/>
          </a:stretch>
        </p:blipFill>
        <p:spPr>
          <a:xfrm>
            <a:off x="9146550" y="2352408"/>
            <a:ext cx="365296" cy="366583"/>
          </a:xfrm>
          <a:prstGeom prst="rect">
            <a:avLst/>
          </a:prstGeom>
        </p:spPr>
      </p:pic>
      <p:pic>
        <p:nvPicPr>
          <p:cNvPr id="40" name="Picture 39" descr="Logo, company name&#10;&#10;Description automatically generated">
            <a:extLst>
              <a:ext uri="{FF2B5EF4-FFF2-40B4-BE49-F238E27FC236}">
                <a16:creationId xmlns:a16="http://schemas.microsoft.com/office/drawing/2014/main" id="{EE3E6910-5779-364C-95DD-FC8FD3E5177E}"/>
              </a:ext>
            </a:extLst>
          </p:cNvPr>
          <p:cNvPicPr>
            <a:picLocks noChangeAspect="1"/>
          </p:cNvPicPr>
          <p:nvPr/>
        </p:nvPicPr>
        <p:blipFill>
          <a:blip r:embed="rId8"/>
          <a:stretch>
            <a:fillRect/>
          </a:stretch>
        </p:blipFill>
        <p:spPr>
          <a:xfrm>
            <a:off x="10337433" y="2352408"/>
            <a:ext cx="366583" cy="365296"/>
          </a:xfrm>
          <a:prstGeom prst="rect">
            <a:avLst/>
          </a:prstGeom>
        </p:spPr>
      </p:pic>
      <p:pic>
        <p:nvPicPr>
          <p:cNvPr id="41" name="Picture 40" descr="Icon&#10;&#10;Description automatically generated with medium confidence">
            <a:extLst>
              <a:ext uri="{FF2B5EF4-FFF2-40B4-BE49-F238E27FC236}">
                <a16:creationId xmlns:a16="http://schemas.microsoft.com/office/drawing/2014/main" id="{264335E2-E952-4244-AE92-A2D476AFCA57}"/>
              </a:ext>
            </a:extLst>
          </p:cNvPr>
          <p:cNvPicPr>
            <a:picLocks noChangeAspect="1"/>
          </p:cNvPicPr>
          <p:nvPr/>
        </p:nvPicPr>
        <p:blipFill>
          <a:blip r:embed="rId9"/>
          <a:stretch>
            <a:fillRect/>
          </a:stretch>
        </p:blipFill>
        <p:spPr>
          <a:xfrm>
            <a:off x="11534376" y="2352408"/>
            <a:ext cx="366583" cy="365296"/>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810469DD-AFB5-3644-977D-D89CD36CD7A7}"/>
              </a:ext>
            </a:extLst>
          </p:cNvPr>
          <p:cNvPicPr>
            <a:picLocks noChangeAspect="1"/>
          </p:cNvPicPr>
          <p:nvPr/>
        </p:nvPicPr>
        <p:blipFill>
          <a:blip r:embed="rId10"/>
          <a:stretch>
            <a:fillRect/>
          </a:stretch>
        </p:blipFill>
        <p:spPr>
          <a:xfrm>
            <a:off x="7967887" y="2352408"/>
            <a:ext cx="361998" cy="363268"/>
          </a:xfrm>
          <a:prstGeom prst="rect">
            <a:avLst/>
          </a:prstGeom>
        </p:spPr>
      </p:pic>
      <p:graphicFrame>
        <p:nvGraphicFramePr>
          <p:cNvPr id="127" name="Table 126">
            <a:extLst>
              <a:ext uri="{FF2B5EF4-FFF2-40B4-BE49-F238E27FC236}">
                <a16:creationId xmlns:a16="http://schemas.microsoft.com/office/drawing/2014/main" id="{70750DAC-46CD-9E46-8403-2A71689BE28C}"/>
              </a:ext>
            </a:extLst>
          </p:cNvPr>
          <p:cNvGraphicFramePr>
            <a:graphicFrameLocks noGrp="1"/>
          </p:cNvGraphicFramePr>
          <p:nvPr>
            <p:extLst>
              <p:ext uri="{D42A27DB-BD31-4B8C-83A1-F6EECF244321}">
                <p14:modId xmlns:p14="http://schemas.microsoft.com/office/powerpoint/2010/main" val="1811463452"/>
              </p:ext>
            </p:extLst>
          </p:nvPr>
        </p:nvGraphicFramePr>
        <p:xfrm>
          <a:off x="409309" y="2831710"/>
          <a:ext cx="1191556" cy="3344648"/>
        </p:xfrm>
        <a:graphic>
          <a:graphicData uri="http://schemas.openxmlformats.org/drawingml/2006/table">
            <a:tbl>
              <a:tblPr>
                <a:tableStyleId>{073A0DAA-6AF3-43AB-8588-CEC1D06C72B9}</a:tableStyleId>
              </a:tblPr>
              <a:tblGrid>
                <a:gridCol w="1191556">
                  <a:extLst>
                    <a:ext uri="{9D8B030D-6E8A-4147-A177-3AD203B41FA5}">
                      <a16:colId xmlns:a16="http://schemas.microsoft.com/office/drawing/2014/main" val="2803054361"/>
                    </a:ext>
                  </a:extLst>
                </a:gridCol>
              </a:tblGrid>
              <a:tr h="836162">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Tablet/Mobile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557009"/>
                  </a:ext>
                </a:extLst>
              </a:tr>
              <a:tr h="836162">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Computer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7582376"/>
                  </a:ext>
                </a:extLst>
              </a:tr>
              <a:tr h="836162">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Video Game Console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68531"/>
                  </a:ext>
                </a:extLst>
              </a:tr>
              <a:tr h="836162">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Another Device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914311"/>
                  </a:ext>
                </a:extLst>
              </a:tr>
            </a:tbl>
          </a:graphicData>
        </a:graphic>
      </p:graphicFrame>
      <p:sp>
        <p:nvSpPr>
          <p:cNvPr id="139" name="Text Placeholder 3">
            <a:extLst>
              <a:ext uri="{FF2B5EF4-FFF2-40B4-BE49-F238E27FC236}">
                <a16:creationId xmlns:a16="http://schemas.microsoft.com/office/drawing/2014/main" id="{69C771C5-A227-9843-8A8E-9CCC381DC37D}"/>
              </a:ext>
            </a:extLst>
          </p:cNvPr>
          <p:cNvSpPr txBox="1">
            <a:spLocks/>
          </p:cNvSpPr>
          <p:nvPr/>
        </p:nvSpPr>
        <p:spPr>
          <a:xfrm>
            <a:off x="1484366" y="2959597"/>
            <a:ext cx="539034"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dirty="0">
                <a:latin typeface="Arial" panose="020B0604020202020204" pitchFamily="34" charset="0"/>
                <a:cs typeface="Arial" panose="020B0604020202020204" pitchFamily="34" charset="0"/>
              </a:rPr>
              <a:t>66%</a:t>
            </a:r>
          </a:p>
        </p:txBody>
      </p:sp>
      <p:sp>
        <p:nvSpPr>
          <p:cNvPr id="140" name="Text Placeholder 3">
            <a:extLst>
              <a:ext uri="{FF2B5EF4-FFF2-40B4-BE49-F238E27FC236}">
                <a16:creationId xmlns:a16="http://schemas.microsoft.com/office/drawing/2014/main" id="{2E9F2E5E-4B7B-2D4E-8ADE-1A94B9642707}"/>
              </a:ext>
            </a:extLst>
          </p:cNvPr>
          <p:cNvSpPr txBox="1">
            <a:spLocks/>
          </p:cNvSpPr>
          <p:nvPr/>
        </p:nvSpPr>
        <p:spPr>
          <a:xfrm>
            <a:off x="1452703" y="3668047"/>
            <a:ext cx="602360"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latin typeface="Arial" panose="020B0604020202020204" pitchFamily="34" charset="0"/>
                <a:cs typeface="Arial" panose="020B0604020202020204" pitchFamily="34" charset="0"/>
              </a:rPr>
              <a:t>51%</a:t>
            </a:r>
          </a:p>
        </p:txBody>
      </p:sp>
      <p:sp>
        <p:nvSpPr>
          <p:cNvPr id="141" name="Text Placeholder 3">
            <a:extLst>
              <a:ext uri="{FF2B5EF4-FFF2-40B4-BE49-F238E27FC236}">
                <a16:creationId xmlns:a16="http://schemas.microsoft.com/office/drawing/2014/main" id="{4E3CE2C8-5D69-0D4A-A4C7-49536BEC6AEB}"/>
              </a:ext>
            </a:extLst>
          </p:cNvPr>
          <p:cNvSpPr txBox="1">
            <a:spLocks/>
          </p:cNvSpPr>
          <p:nvPr/>
        </p:nvSpPr>
        <p:spPr>
          <a:xfrm>
            <a:off x="1463889" y="4613851"/>
            <a:ext cx="579989"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latin typeface="Arial" panose="020B0604020202020204" pitchFamily="34" charset="0"/>
                <a:cs typeface="Arial" panose="020B0604020202020204" pitchFamily="34" charset="0"/>
              </a:rPr>
              <a:t>42%</a:t>
            </a:r>
          </a:p>
        </p:txBody>
      </p:sp>
      <p:sp>
        <p:nvSpPr>
          <p:cNvPr id="144" name="Text Placeholder 3">
            <a:extLst>
              <a:ext uri="{FF2B5EF4-FFF2-40B4-BE49-F238E27FC236}">
                <a16:creationId xmlns:a16="http://schemas.microsoft.com/office/drawing/2014/main" id="{42A4E1F2-160C-2C49-AECB-6C580A7622CC}"/>
              </a:ext>
            </a:extLst>
          </p:cNvPr>
          <p:cNvSpPr txBox="1">
            <a:spLocks/>
          </p:cNvSpPr>
          <p:nvPr/>
        </p:nvSpPr>
        <p:spPr>
          <a:xfrm>
            <a:off x="1513274" y="5551793"/>
            <a:ext cx="48121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cap="none">
                <a:latin typeface="Arial" panose="020B0604020202020204" pitchFamily="34" charset="0"/>
                <a:cs typeface="Arial" panose="020B0604020202020204" pitchFamily="34" charset="0"/>
              </a:rPr>
              <a:t>8%</a:t>
            </a:r>
          </a:p>
        </p:txBody>
      </p:sp>
      <p:sp>
        <p:nvSpPr>
          <p:cNvPr id="147" name="TextBox 146">
            <a:extLst>
              <a:ext uri="{FF2B5EF4-FFF2-40B4-BE49-F238E27FC236}">
                <a16:creationId xmlns:a16="http://schemas.microsoft.com/office/drawing/2014/main" id="{F8D9ADF8-B1E6-D74C-968C-394E18E366EA}"/>
              </a:ext>
            </a:extLst>
          </p:cNvPr>
          <p:cNvSpPr txBox="1"/>
          <p:nvPr/>
        </p:nvSpPr>
        <p:spPr>
          <a:xfrm>
            <a:off x="1595982" y="2373253"/>
            <a:ext cx="120985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fontAlgn="b"/>
            <a:r>
              <a:rPr lang="en-US" sz="1200" b="1">
                <a:solidFill>
                  <a:srgbClr val="404040"/>
                </a:solidFill>
                <a:latin typeface="Arial" panose="020B0604020202020204" pitchFamily="34" charset="0"/>
                <a:cs typeface="Arial" panose="020B0604020202020204" pitchFamily="34" charset="0"/>
              </a:rPr>
              <a:t>GLOBAL TOTAL </a:t>
            </a:r>
          </a:p>
        </p:txBody>
      </p:sp>
      <p:pic>
        <p:nvPicPr>
          <p:cNvPr id="148" name="Picture 147" descr="A picture containing text, electronics, screenshot&#10;&#10;Description automatically generated">
            <a:extLst>
              <a:ext uri="{FF2B5EF4-FFF2-40B4-BE49-F238E27FC236}">
                <a16:creationId xmlns:a16="http://schemas.microsoft.com/office/drawing/2014/main" id="{401FFFE6-D6E8-E74C-A394-E64F880884E6}"/>
              </a:ext>
            </a:extLst>
          </p:cNvPr>
          <p:cNvPicPr>
            <a:picLocks noChangeAspect="1"/>
          </p:cNvPicPr>
          <p:nvPr/>
        </p:nvPicPr>
        <p:blipFill>
          <a:blip r:embed="rId11"/>
          <a:stretch>
            <a:fillRect/>
          </a:stretch>
        </p:blipFill>
        <p:spPr>
          <a:xfrm>
            <a:off x="2672621" y="2952086"/>
            <a:ext cx="159369" cy="275575"/>
          </a:xfrm>
          <a:prstGeom prst="rect">
            <a:avLst/>
          </a:prstGeom>
        </p:spPr>
      </p:pic>
      <p:pic>
        <p:nvPicPr>
          <p:cNvPr id="151" name="Picture 150" descr="Icon&#10;&#10;Description automatically generated">
            <a:extLst>
              <a:ext uri="{FF2B5EF4-FFF2-40B4-BE49-F238E27FC236}">
                <a16:creationId xmlns:a16="http://schemas.microsoft.com/office/drawing/2014/main" id="{A16576D0-BFD0-1A45-8BFB-9350C2DCC01D}"/>
              </a:ext>
            </a:extLst>
          </p:cNvPr>
          <p:cNvPicPr>
            <a:picLocks noChangeAspect="1"/>
          </p:cNvPicPr>
          <p:nvPr/>
        </p:nvPicPr>
        <p:blipFill>
          <a:blip r:embed="rId12"/>
          <a:stretch>
            <a:fillRect/>
          </a:stretch>
        </p:blipFill>
        <p:spPr>
          <a:xfrm>
            <a:off x="2517582" y="3622409"/>
            <a:ext cx="303827" cy="303827"/>
          </a:xfrm>
          <a:prstGeom prst="rect">
            <a:avLst/>
          </a:prstGeom>
        </p:spPr>
      </p:pic>
      <p:pic>
        <p:nvPicPr>
          <p:cNvPr id="153" name="Picture 152" descr="Icon&#10;&#10;Description automatically generated">
            <a:extLst>
              <a:ext uri="{FF2B5EF4-FFF2-40B4-BE49-F238E27FC236}">
                <a16:creationId xmlns:a16="http://schemas.microsoft.com/office/drawing/2014/main" id="{EDBACEF0-6544-8B44-9CB5-CE6349D87399}"/>
              </a:ext>
            </a:extLst>
          </p:cNvPr>
          <p:cNvPicPr>
            <a:picLocks noChangeAspect="1"/>
          </p:cNvPicPr>
          <p:nvPr/>
        </p:nvPicPr>
        <p:blipFill>
          <a:blip r:embed="rId13"/>
          <a:stretch>
            <a:fillRect/>
          </a:stretch>
        </p:blipFill>
        <p:spPr>
          <a:xfrm>
            <a:off x="2480918" y="4616947"/>
            <a:ext cx="328378" cy="312888"/>
          </a:xfrm>
          <a:prstGeom prst="rect">
            <a:avLst/>
          </a:prstGeom>
        </p:spPr>
      </p:pic>
      <p:pic>
        <p:nvPicPr>
          <p:cNvPr id="154" name="Picture 153" descr="Shape, rectangle&#10;&#10;Description automatically generated">
            <a:extLst>
              <a:ext uri="{FF2B5EF4-FFF2-40B4-BE49-F238E27FC236}">
                <a16:creationId xmlns:a16="http://schemas.microsoft.com/office/drawing/2014/main" id="{CDDE43E1-EDD6-5443-826E-17DCE7D8C516}"/>
              </a:ext>
            </a:extLst>
          </p:cNvPr>
          <p:cNvPicPr>
            <a:picLocks noChangeAspect="1"/>
          </p:cNvPicPr>
          <p:nvPr/>
        </p:nvPicPr>
        <p:blipFill>
          <a:blip r:embed="rId14"/>
          <a:stretch>
            <a:fillRect/>
          </a:stretch>
        </p:blipFill>
        <p:spPr>
          <a:xfrm>
            <a:off x="2533520" y="5583343"/>
            <a:ext cx="279609" cy="249455"/>
          </a:xfrm>
          <a:prstGeom prst="rect">
            <a:avLst/>
          </a:prstGeom>
        </p:spPr>
      </p:pic>
      <p:grpSp>
        <p:nvGrpSpPr>
          <p:cNvPr id="257" name="Group 256">
            <a:extLst>
              <a:ext uri="{FF2B5EF4-FFF2-40B4-BE49-F238E27FC236}">
                <a16:creationId xmlns:a16="http://schemas.microsoft.com/office/drawing/2014/main" id="{E1509682-B64B-A742-B9C0-C76915833333}"/>
              </a:ext>
            </a:extLst>
          </p:cNvPr>
          <p:cNvGrpSpPr/>
          <p:nvPr/>
        </p:nvGrpSpPr>
        <p:grpSpPr>
          <a:xfrm>
            <a:off x="3144808" y="3028144"/>
            <a:ext cx="591028" cy="3002059"/>
            <a:chOff x="3033968" y="3028144"/>
            <a:chExt cx="591028" cy="3002059"/>
          </a:xfrm>
        </p:grpSpPr>
        <p:grpSp>
          <p:nvGrpSpPr>
            <p:cNvPr id="155" name="Group 154">
              <a:extLst>
                <a:ext uri="{FF2B5EF4-FFF2-40B4-BE49-F238E27FC236}">
                  <a16:creationId xmlns:a16="http://schemas.microsoft.com/office/drawing/2014/main" id="{AFDCD5DD-B9A0-AE4E-8F8C-4FC3A2B11799}"/>
                </a:ext>
              </a:extLst>
            </p:cNvPr>
            <p:cNvGrpSpPr/>
            <p:nvPr/>
          </p:nvGrpSpPr>
          <p:grpSpPr>
            <a:xfrm>
              <a:off x="3033968" y="3028144"/>
              <a:ext cx="591028" cy="434009"/>
              <a:chOff x="3033968" y="2982424"/>
              <a:chExt cx="591028" cy="434009"/>
            </a:xfrm>
          </p:grpSpPr>
          <p:sp>
            <p:nvSpPr>
              <p:cNvPr id="47" name="Oval 46">
                <a:extLst>
                  <a:ext uri="{FF2B5EF4-FFF2-40B4-BE49-F238E27FC236}">
                    <a16:creationId xmlns:a16="http://schemas.microsoft.com/office/drawing/2014/main" id="{274FC4CD-5774-6045-B92D-F7067D15D30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53" name="Text Placeholder 3">
                <a:extLst>
                  <a:ext uri="{FF2B5EF4-FFF2-40B4-BE49-F238E27FC236}">
                    <a16:creationId xmlns:a16="http://schemas.microsoft.com/office/drawing/2014/main" id="{3DC647A8-5E30-1D48-8E31-125880117A4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dirty="0">
                    <a:latin typeface="Arial" panose="020B0604020202020204" pitchFamily="34" charset="0"/>
                    <a:cs typeface="Arial" panose="020B0604020202020204" pitchFamily="34" charset="0"/>
                  </a:rPr>
                  <a:t>65%</a:t>
                </a:r>
              </a:p>
            </p:txBody>
          </p:sp>
        </p:grpSp>
        <p:grpSp>
          <p:nvGrpSpPr>
            <p:cNvPr id="156" name="Group 155">
              <a:extLst>
                <a:ext uri="{FF2B5EF4-FFF2-40B4-BE49-F238E27FC236}">
                  <a16:creationId xmlns:a16="http://schemas.microsoft.com/office/drawing/2014/main" id="{0C0D31BD-91CE-C44F-BAAF-A37825302342}"/>
                </a:ext>
              </a:extLst>
            </p:cNvPr>
            <p:cNvGrpSpPr/>
            <p:nvPr/>
          </p:nvGrpSpPr>
          <p:grpSpPr>
            <a:xfrm>
              <a:off x="3033968" y="3884161"/>
              <a:ext cx="591028" cy="434009"/>
              <a:chOff x="3033968" y="2982424"/>
              <a:chExt cx="591028" cy="434009"/>
            </a:xfrm>
          </p:grpSpPr>
          <p:sp>
            <p:nvSpPr>
              <p:cNvPr id="157" name="Oval 156">
                <a:extLst>
                  <a:ext uri="{FF2B5EF4-FFF2-40B4-BE49-F238E27FC236}">
                    <a16:creationId xmlns:a16="http://schemas.microsoft.com/office/drawing/2014/main" id="{85CE75D3-DC07-A542-9250-0AF1EC42BF4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58" name="Text Placeholder 3">
                <a:extLst>
                  <a:ext uri="{FF2B5EF4-FFF2-40B4-BE49-F238E27FC236}">
                    <a16:creationId xmlns:a16="http://schemas.microsoft.com/office/drawing/2014/main" id="{56AB8EFA-7593-FC42-8557-5259055CE54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55%</a:t>
                </a:r>
              </a:p>
            </p:txBody>
          </p:sp>
        </p:grpSp>
        <p:grpSp>
          <p:nvGrpSpPr>
            <p:cNvPr id="159" name="Group 158">
              <a:extLst>
                <a:ext uri="{FF2B5EF4-FFF2-40B4-BE49-F238E27FC236}">
                  <a16:creationId xmlns:a16="http://schemas.microsoft.com/office/drawing/2014/main" id="{6E218D7A-69CB-7E41-9CD9-77B10B11E36B}"/>
                </a:ext>
              </a:extLst>
            </p:cNvPr>
            <p:cNvGrpSpPr/>
            <p:nvPr/>
          </p:nvGrpSpPr>
          <p:grpSpPr>
            <a:xfrm>
              <a:off x="3033968" y="4740178"/>
              <a:ext cx="591028" cy="434009"/>
              <a:chOff x="3033968" y="2982424"/>
              <a:chExt cx="591028" cy="434009"/>
            </a:xfrm>
          </p:grpSpPr>
          <p:sp>
            <p:nvSpPr>
              <p:cNvPr id="160" name="Oval 159">
                <a:extLst>
                  <a:ext uri="{FF2B5EF4-FFF2-40B4-BE49-F238E27FC236}">
                    <a16:creationId xmlns:a16="http://schemas.microsoft.com/office/drawing/2014/main" id="{E96AF19E-4C4D-7D40-8B85-A534D5D7A5E0}"/>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61" name="Text Placeholder 3">
                <a:extLst>
                  <a:ext uri="{FF2B5EF4-FFF2-40B4-BE49-F238E27FC236}">
                    <a16:creationId xmlns:a16="http://schemas.microsoft.com/office/drawing/2014/main" id="{3114A0DB-1B6D-DB43-864F-B5459029756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46%</a:t>
                </a:r>
              </a:p>
            </p:txBody>
          </p:sp>
        </p:grpSp>
        <p:grpSp>
          <p:nvGrpSpPr>
            <p:cNvPr id="162" name="Group 161">
              <a:extLst>
                <a:ext uri="{FF2B5EF4-FFF2-40B4-BE49-F238E27FC236}">
                  <a16:creationId xmlns:a16="http://schemas.microsoft.com/office/drawing/2014/main" id="{32D4589A-4852-CB41-86BC-B71AAFC938D2}"/>
                </a:ext>
              </a:extLst>
            </p:cNvPr>
            <p:cNvGrpSpPr/>
            <p:nvPr/>
          </p:nvGrpSpPr>
          <p:grpSpPr>
            <a:xfrm>
              <a:off x="3033968" y="5596194"/>
              <a:ext cx="591028" cy="434009"/>
              <a:chOff x="3033968" y="2982424"/>
              <a:chExt cx="591028" cy="434009"/>
            </a:xfrm>
          </p:grpSpPr>
          <p:sp>
            <p:nvSpPr>
              <p:cNvPr id="163" name="Oval 162">
                <a:extLst>
                  <a:ext uri="{FF2B5EF4-FFF2-40B4-BE49-F238E27FC236}">
                    <a16:creationId xmlns:a16="http://schemas.microsoft.com/office/drawing/2014/main" id="{812BA6A9-B65D-D54F-A113-893698921286}"/>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64" name="Text Placeholder 3">
                <a:extLst>
                  <a:ext uri="{FF2B5EF4-FFF2-40B4-BE49-F238E27FC236}">
                    <a16:creationId xmlns:a16="http://schemas.microsoft.com/office/drawing/2014/main" id="{000E169D-D69C-D449-8D9D-BE5884637D6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7%</a:t>
                </a:r>
              </a:p>
            </p:txBody>
          </p:sp>
        </p:grpSp>
      </p:grpSp>
      <p:grpSp>
        <p:nvGrpSpPr>
          <p:cNvPr id="258" name="Group 257">
            <a:extLst>
              <a:ext uri="{FF2B5EF4-FFF2-40B4-BE49-F238E27FC236}">
                <a16:creationId xmlns:a16="http://schemas.microsoft.com/office/drawing/2014/main" id="{73F3CC95-0BF4-D24C-B99A-AC8C49DBEF36}"/>
              </a:ext>
            </a:extLst>
          </p:cNvPr>
          <p:cNvGrpSpPr/>
          <p:nvPr/>
        </p:nvGrpSpPr>
        <p:grpSpPr>
          <a:xfrm>
            <a:off x="4316037" y="3028144"/>
            <a:ext cx="591028" cy="3002059"/>
            <a:chOff x="3033968" y="3028144"/>
            <a:chExt cx="591028" cy="3002059"/>
          </a:xfrm>
        </p:grpSpPr>
        <p:grpSp>
          <p:nvGrpSpPr>
            <p:cNvPr id="259" name="Group 258">
              <a:extLst>
                <a:ext uri="{FF2B5EF4-FFF2-40B4-BE49-F238E27FC236}">
                  <a16:creationId xmlns:a16="http://schemas.microsoft.com/office/drawing/2014/main" id="{D64B5172-B36A-6948-814E-05B8D6B61BD3}"/>
                </a:ext>
              </a:extLst>
            </p:cNvPr>
            <p:cNvGrpSpPr/>
            <p:nvPr/>
          </p:nvGrpSpPr>
          <p:grpSpPr>
            <a:xfrm>
              <a:off x="3033968" y="3028144"/>
              <a:ext cx="591028" cy="434009"/>
              <a:chOff x="3033968" y="2982424"/>
              <a:chExt cx="591028" cy="434009"/>
            </a:xfrm>
          </p:grpSpPr>
          <p:sp>
            <p:nvSpPr>
              <p:cNvPr id="269" name="Oval 268">
                <a:extLst>
                  <a:ext uri="{FF2B5EF4-FFF2-40B4-BE49-F238E27FC236}">
                    <a16:creationId xmlns:a16="http://schemas.microsoft.com/office/drawing/2014/main" id="{FC29F13A-3B12-344A-BD3D-72AABD98CDDE}"/>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0" name="Text Placeholder 3">
                <a:extLst>
                  <a:ext uri="{FF2B5EF4-FFF2-40B4-BE49-F238E27FC236}">
                    <a16:creationId xmlns:a16="http://schemas.microsoft.com/office/drawing/2014/main" id="{96365095-DA46-FF4B-AD0A-9610DF60B6C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61%</a:t>
                </a:r>
              </a:p>
            </p:txBody>
          </p:sp>
        </p:grpSp>
        <p:grpSp>
          <p:nvGrpSpPr>
            <p:cNvPr id="260" name="Group 259">
              <a:extLst>
                <a:ext uri="{FF2B5EF4-FFF2-40B4-BE49-F238E27FC236}">
                  <a16:creationId xmlns:a16="http://schemas.microsoft.com/office/drawing/2014/main" id="{736AF158-1D7D-B245-A1A9-E880C50E9DFF}"/>
                </a:ext>
              </a:extLst>
            </p:cNvPr>
            <p:cNvGrpSpPr/>
            <p:nvPr/>
          </p:nvGrpSpPr>
          <p:grpSpPr>
            <a:xfrm>
              <a:off x="3033968" y="3884161"/>
              <a:ext cx="591028" cy="434009"/>
              <a:chOff x="3033968" y="2982424"/>
              <a:chExt cx="591028" cy="434009"/>
            </a:xfrm>
          </p:grpSpPr>
          <p:sp>
            <p:nvSpPr>
              <p:cNvPr id="267" name="Oval 266">
                <a:extLst>
                  <a:ext uri="{FF2B5EF4-FFF2-40B4-BE49-F238E27FC236}">
                    <a16:creationId xmlns:a16="http://schemas.microsoft.com/office/drawing/2014/main" id="{B5FEA51C-0E5E-4048-A336-5E7E46CF2F1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8" name="Text Placeholder 3">
                <a:extLst>
                  <a:ext uri="{FF2B5EF4-FFF2-40B4-BE49-F238E27FC236}">
                    <a16:creationId xmlns:a16="http://schemas.microsoft.com/office/drawing/2014/main" id="{C717C082-1A59-0E46-9324-A41F0A13EF2F}"/>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55%</a:t>
                </a:r>
              </a:p>
            </p:txBody>
          </p:sp>
        </p:grpSp>
        <p:grpSp>
          <p:nvGrpSpPr>
            <p:cNvPr id="261" name="Group 260">
              <a:extLst>
                <a:ext uri="{FF2B5EF4-FFF2-40B4-BE49-F238E27FC236}">
                  <a16:creationId xmlns:a16="http://schemas.microsoft.com/office/drawing/2014/main" id="{874CF737-2893-B943-A6AA-2FD8DAE42633}"/>
                </a:ext>
              </a:extLst>
            </p:cNvPr>
            <p:cNvGrpSpPr/>
            <p:nvPr/>
          </p:nvGrpSpPr>
          <p:grpSpPr>
            <a:xfrm>
              <a:off x="3033968" y="4740178"/>
              <a:ext cx="591028" cy="434009"/>
              <a:chOff x="3033968" y="2982424"/>
              <a:chExt cx="591028" cy="434009"/>
            </a:xfrm>
          </p:grpSpPr>
          <p:sp>
            <p:nvSpPr>
              <p:cNvPr id="265" name="Oval 264">
                <a:extLst>
                  <a:ext uri="{FF2B5EF4-FFF2-40B4-BE49-F238E27FC236}">
                    <a16:creationId xmlns:a16="http://schemas.microsoft.com/office/drawing/2014/main" id="{B5ECFEF1-D94F-6C46-B12A-F24ED4CBDED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6" name="Text Placeholder 3">
                <a:extLst>
                  <a:ext uri="{FF2B5EF4-FFF2-40B4-BE49-F238E27FC236}">
                    <a16:creationId xmlns:a16="http://schemas.microsoft.com/office/drawing/2014/main" id="{A6ABAF71-8A3C-3E47-BC8E-E9BEC315269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39%</a:t>
                </a:r>
              </a:p>
            </p:txBody>
          </p:sp>
        </p:grpSp>
        <p:grpSp>
          <p:nvGrpSpPr>
            <p:cNvPr id="262" name="Group 261">
              <a:extLst>
                <a:ext uri="{FF2B5EF4-FFF2-40B4-BE49-F238E27FC236}">
                  <a16:creationId xmlns:a16="http://schemas.microsoft.com/office/drawing/2014/main" id="{C1F217D8-8633-2C4D-9C4F-7E7C26D36583}"/>
                </a:ext>
              </a:extLst>
            </p:cNvPr>
            <p:cNvGrpSpPr/>
            <p:nvPr/>
          </p:nvGrpSpPr>
          <p:grpSpPr>
            <a:xfrm>
              <a:off x="3033968" y="5596194"/>
              <a:ext cx="591028" cy="434009"/>
              <a:chOff x="3033968" y="2982424"/>
              <a:chExt cx="591028" cy="434009"/>
            </a:xfrm>
          </p:grpSpPr>
          <p:sp>
            <p:nvSpPr>
              <p:cNvPr id="263" name="Oval 262">
                <a:extLst>
                  <a:ext uri="{FF2B5EF4-FFF2-40B4-BE49-F238E27FC236}">
                    <a16:creationId xmlns:a16="http://schemas.microsoft.com/office/drawing/2014/main" id="{19A09235-96D0-D844-AE7B-C10C3BA9436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4" name="Text Placeholder 3">
                <a:extLst>
                  <a:ext uri="{FF2B5EF4-FFF2-40B4-BE49-F238E27FC236}">
                    <a16:creationId xmlns:a16="http://schemas.microsoft.com/office/drawing/2014/main" id="{F61B29B7-1BE1-F140-8990-22DDB2E8A10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a:t>
                </a:r>
              </a:p>
            </p:txBody>
          </p:sp>
        </p:grpSp>
      </p:grpSp>
      <p:grpSp>
        <p:nvGrpSpPr>
          <p:cNvPr id="271" name="Group 270">
            <a:extLst>
              <a:ext uri="{FF2B5EF4-FFF2-40B4-BE49-F238E27FC236}">
                <a16:creationId xmlns:a16="http://schemas.microsoft.com/office/drawing/2014/main" id="{31BA0197-E3B1-544D-B0ED-E1582B45AA0B}"/>
              </a:ext>
            </a:extLst>
          </p:cNvPr>
          <p:cNvGrpSpPr/>
          <p:nvPr/>
        </p:nvGrpSpPr>
        <p:grpSpPr>
          <a:xfrm>
            <a:off x="5494226" y="3028144"/>
            <a:ext cx="591028" cy="3002059"/>
            <a:chOff x="3033968" y="3028144"/>
            <a:chExt cx="591028" cy="3002059"/>
          </a:xfrm>
        </p:grpSpPr>
        <p:grpSp>
          <p:nvGrpSpPr>
            <p:cNvPr id="272" name="Group 271">
              <a:extLst>
                <a:ext uri="{FF2B5EF4-FFF2-40B4-BE49-F238E27FC236}">
                  <a16:creationId xmlns:a16="http://schemas.microsoft.com/office/drawing/2014/main" id="{CE75CCDD-CC3C-C945-B522-F1C5A37D6A8C}"/>
                </a:ext>
              </a:extLst>
            </p:cNvPr>
            <p:cNvGrpSpPr/>
            <p:nvPr/>
          </p:nvGrpSpPr>
          <p:grpSpPr>
            <a:xfrm>
              <a:off x="3033968" y="3028144"/>
              <a:ext cx="591028" cy="434009"/>
              <a:chOff x="3033968" y="2982424"/>
              <a:chExt cx="591028" cy="434009"/>
            </a:xfrm>
          </p:grpSpPr>
          <p:sp>
            <p:nvSpPr>
              <p:cNvPr id="282" name="Oval 281">
                <a:extLst>
                  <a:ext uri="{FF2B5EF4-FFF2-40B4-BE49-F238E27FC236}">
                    <a16:creationId xmlns:a16="http://schemas.microsoft.com/office/drawing/2014/main" id="{CC34013A-4F6A-2E4C-8EBD-4227F85D444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83" name="Text Placeholder 3">
                <a:extLst>
                  <a:ext uri="{FF2B5EF4-FFF2-40B4-BE49-F238E27FC236}">
                    <a16:creationId xmlns:a16="http://schemas.microsoft.com/office/drawing/2014/main" id="{6DFEB902-3656-934E-9CD7-C1C562EBC91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55%</a:t>
                </a:r>
              </a:p>
            </p:txBody>
          </p:sp>
        </p:grpSp>
        <p:grpSp>
          <p:nvGrpSpPr>
            <p:cNvPr id="273" name="Group 272">
              <a:extLst>
                <a:ext uri="{FF2B5EF4-FFF2-40B4-BE49-F238E27FC236}">
                  <a16:creationId xmlns:a16="http://schemas.microsoft.com/office/drawing/2014/main" id="{81ABB288-CCCA-924E-B610-547514FE480E}"/>
                </a:ext>
              </a:extLst>
            </p:cNvPr>
            <p:cNvGrpSpPr/>
            <p:nvPr/>
          </p:nvGrpSpPr>
          <p:grpSpPr>
            <a:xfrm>
              <a:off x="3033968" y="3884161"/>
              <a:ext cx="591028" cy="434009"/>
              <a:chOff x="3033968" y="2982424"/>
              <a:chExt cx="591028" cy="434009"/>
            </a:xfrm>
          </p:grpSpPr>
          <p:sp>
            <p:nvSpPr>
              <p:cNvPr id="280" name="Oval 279">
                <a:extLst>
                  <a:ext uri="{FF2B5EF4-FFF2-40B4-BE49-F238E27FC236}">
                    <a16:creationId xmlns:a16="http://schemas.microsoft.com/office/drawing/2014/main" id="{35442D09-0629-E447-953D-790DD5D3B53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81" name="Text Placeholder 3">
                <a:extLst>
                  <a:ext uri="{FF2B5EF4-FFF2-40B4-BE49-F238E27FC236}">
                    <a16:creationId xmlns:a16="http://schemas.microsoft.com/office/drawing/2014/main" id="{E65A171C-37AA-444C-BCA7-C4AB0D7E80B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57%</a:t>
                </a:r>
              </a:p>
            </p:txBody>
          </p:sp>
        </p:grpSp>
        <p:grpSp>
          <p:nvGrpSpPr>
            <p:cNvPr id="274" name="Group 273">
              <a:extLst>
                <a:ext uri="{FF2B5EF4-FFF2-40B4-BE49-F238E27FC236}">
                  <a16:creationId xmlns:a16="http://schemas.microsoft.com/office/drawing/2014/main" id="{515E8D0F-ADDA-8C40-99C4-6640AE5C3940}"/>
                </a:ext>
              </a:extLst>
            </p:cNvPr>
            <p:cNvGrpSpPr/>
            <p:nvPr/>
          </p:nvGrpSpPr>
          <p:grpSpPr>
            <a:xfrm>
              <a:off x="3033968" y="4740178"/>
              <a:ext cx="591028" cy="434009"/>
              <a:chOff x="3033968" y="2982424"/>
              <a:chExt cx="591028" cy="434009"/>
            </a:xfrm>
          </p:grpSpPr>
          <p:sp>
            <p:nvSpPr>
              <p:cNvPr id="278" name="Oval 277">
                <a:extLst>
                  <a:ext uri="{FF2B5EF4-FFF2-40B4-BE49-F238E27FC236}">
                    <a16:creationId xmlns:a16="http://schemas.microsoft.com/office/drawing/2014/main" id="{88044C5D-ED5B-1046-96A6-4D88D708691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9" name="Text Placeholder 3">
                <a:extLst>
                  <a:ext uri="{FF2B5EF4-FFF2-40B4-BE49-F238E27FC236}">
                    <a16:creationId xmlns:a16="http://schemas.microsoft.com/office/drawing/2014/main" id="{1B29E54B-4030-3A4C-AF2F-582DA176793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45%</a:t>
                </a:r>
              </a:p>
            </p:txBody>
          </p:sp>
        </p:grpSp>
        <p:grpSp>
          <p:nvGrpSpPr>
            <p:cNvPr id="275" name="Group 274">
              <a:extLst>
                <a:ext uri="{FF2B5EF4-FFF2-40B4-BE49-F238E27FC236}">
                  <a16:creationId xmlns:a16="http://schemas.microsoft.com/office/drawing/2014/main" id="{3B9962EC-DB09-4E40-8F61-9E743AF69E95}"/>
                </a:ext>
              </a:extLst>
            </p:cNvPr>
            <p:cNvGrpSpPr/>
            <p:nvPr/>
          </p:nvGrpSpPr>
          <p:grpSpPr>
            <a:xfrm>
              <a:off x="3033968" y="5596194"/>
              <a:ext cx="591028" cy="434009"/>
              <a:chOff x="3033968" y="2982424"/>
              <a:chExt cx="591028" cy="434009"/>
            </a:xfrm>
          </p:grpSpPr>
          <p:sp>
            <p:nvSpPr>
              <p:cNvPr id="276" name="Oval 275">
                <a:extLst>
                  <a:ext uri="{FF2B5EF4-FFF2-40B4-BE49-F238E27FC236}">
                    <a16:creationId xmlns:a16="http://schemas.microsoft.com/office/drawing/2014/main" id="{ED0ABC18-EC40-9B43-975F-4BF5D36358E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7" name="Text Placeholder 3">
                <a:extLst>
                  <a:ext uri="{FF2B5EF4-FFF2-40B4-BE49-F238E27FC236}">
                    <a16:creationId xmlns:a16="http://schemas.microsoft.com/office/drawing/2014/main" id="{027F5F26-CEF4-EA4F-BF5B-31CE20C3980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9%</a:t>
                </a:r>
              </a:p>
            </p:txBody>
          </p:sp>
        </p:grpSp>
      </p:grpSp>
      <p:grpSp>
        <p:nvGrpSpPr>
          <p:cNvPr id="284" name="Group 283">
            <a:extLst>
              <a:ext uri="{FF2B5EF4-FFF2-40B4-BE49-F238E27FC236}">
                <a16:creationId xmlns:a16="http://schemas.microsoft.com/office/drawing/2014/main" id="{17400221-414E-EE47-B508-C2B8A54E3257}"/>
              </a:ext>
            </a:extLst>
          </p:cNvPr>
          <p:cNvGrpSpPr/>
          <p:nvPr/>
        </p:nvGrpSpPr>
        <p:grpSpPr>
          <a:xfrm>
            <a:off x="6687826" y="3028144"/>
            <a:ext cx="591028" cy="3002059"/>
            <a:chOff x="3033968" y="3028144"/>
            <a:chExt cx="591028" cy="3002059"/>
          </a:xfrm>
        </p:grpSpPr>
        <p:grpSp>
          <p:nvGrpSpPr>
            <p:cNvPr id="285" name="Group 284">
              <a:extLst>
                <a:ext uri="{FF2B5EF4-FFF2-40B4-BE49-F238E27FC236}">
                  <a16:creationId xmlns:a16="http://schemas.microsoft.com/office/drawing/2014/main" id="{D04D0326-24EC-BB46-85A7-687C5BF73C37}"/>
                </a:ext>
              </a:extLst>
            </p:cNvPr>
            <p:cNvGrpSpPr/>
            <p:nvPr/>
          </p:nvGrpSpPr>
          <p:grpSpPr>
            <a:xfrm>
              <a:off x="3033968" y="3028144"/>
              <a:ext cx="591028" cy="434009"/>
              <a:chOff x="3033968" y="2982424"/>
              <a:chExt cx="591028" cy="434009"/>
            </a:xfrm>
          </p:grpSpPr>
          <p:sp>
            <p:nvSpPr>
              <p:cNvPr id="295" name="Oval 294">
                <a:extLst>
                  <a:ext uri="{FF2B5EF4-FFF2-40B4-BE49-F238E27FC236}">
                    <a16:creationId xmlns:a16="http://schemas.microsoft.com/office/drawing/2014/main" id="{5E446C71-A1C9-594D-AE82-F268D15AC03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6" name="Text Placeholder 3">
                <a:extLst>
                  <a:ext uri="{FF2B5EF4-FFF2-40B4-BE49-F238E27FC236}">
                    <a16:creationId xmlns:a16="http://schemas.microsoft.com/office/drawing/2014/main" id="{527BDB62-1BAA-D948-B205-251B169006F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84%</a:t>
                </a:r>
              </a:p>
            </p:txBody>
          </p:sp>
        </p:grpSp>
        <p:grpSp>
          <p:nvGrpSpPr>
            <p:cNvPr id="286" name="Group 285">
              <a:extLst>
                <a:ext uri="{FF2B5EF4-FFF2-40B4-BE49-F238E27FC236}">
                  <a16:creationId xmlns:a16="http://schemas.microsoft.com/office/drawing/2014/main" id="{9734A2B0-13EB-E049-971A-103D08DD2581}"/>
                </a:ext>
              </a:extLst>
            </p:cNvPr>
            <p:cNvGrpSpPr/>
            <p:nvPr/>
          </p:nvGrpSpPr>
          <p:grpSpPr>
            <a:xfrm>
              <a:off x="3033968" y="3884161"/>
              <a:ext cx="591028" cy="434009"/>
              <a:chOff x="3033968" y="2982424"/>
              <a:chExt cx="591028" cy="434009"/>
            </a:xfrm>
          </p:grpSpPr>
          <p:sp>
            <p:nvSpPr>
              <p:cNvPr id="293" name="Oval 292">
                <a:extLst>
                  <a:ext uri="{FF2B5EF4-FFF2-40B4-BE49-F238E27FC236}">
                    <a16:creationId xmlns:a16="http://schemas.microsoft.com/office/drawing/2014/main" id="{DB56F869-422B-7D48-AF4E-6154817DD69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4" name="Text Placeholder 3">
                <a:extLst>
                  <a:ext uri="{FF2B5EF4-FFF2-40B4-BE49-F238E27FC236}">
                    <a16:creationId xmlns:a16="http://schemas.microsoft.com/office/drawing/2014/main" id="{E204E55B-E275-7846-9EC4-2FCE9561753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47%</a:t>
                </a:r>
              </a:p>
            </p:txBody>
          </p:sp>
        </p:grpSp>
        <p:grpSp>
          <p:nvGrpSpPr>
            <p:cNvPr id="287" name="Group 286">
              <a:extLst>
                <a:ext uri="{FF2B5EF4-FFF2-40B4-BE49-F238E27FC236}">
                  <a16:creationId xmlns:a16="http://schemas.microsoft.com/office/drawing/2014/main" id="{DC68B388-52CE-4442-8644-D386CD42E552}"/>
                </a:ext>
              </a:extLst>
            </p:cNvPr>
            <p:cNvGrpSpPr/>
            <p:nvPr/>
          </p:nvGrpSpPr>
          <p:grpSpPr>
            <a:xfrm>
              <a:off x="3033968" y="4740178"/>
              <a:ext cx="591028" cy="434009"/>
              <a:chOff x="3033968" y="2982424"/>
              <a:chExt cx="591028" cy="434009"/>
            </a:xfrm>
          </p:grpSpPr>
          <p:sp>
            <p:nvSpPr>
              <p:cNvPr id="291" name="Oval 290">
                <a:extLst>
                  <a:ext uri="{FF2B5EF4-FFF2-40B4-BE49-F238E27FC236}">
                    <a16:creationId xmlns:a16="http://schemas.microsoft.com/office/drawing/2014/main" id="{454ED321-DE54-E34D-9CA5-997AA9BEE63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2" name="Text Placeholder 3">
                <a:extLst>
                  <a:ext uri="{FF2B5EF4-FFF2-40B4-BE49-F238E27FC236}">
                    <a16:creationId xmlns:a16="http://schemas.microsoft.com/office/drawing/2014/main" id="{185979B2-0616-4A41-8C71-CB1A57EC343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32%</a:t>
                </a:r>
              </a:p>
            </p:txBody>
          </p:sp>
        </p:grpSp>
        <p:grpSp>
          <p:nvGrpSpPr>
            <p:cNvPr id="288" name="Group 287">
              <a:extLst>
                <a:ext uri="{FF2B5EF4-FFF2-40B4-BE49-F238E27FC236}">
                  <a16:creationId xmlns:a16="http://schemas.microsoft.com/office/drawing/2014/main" id="{15531277-6AC4-9B40-9707-47210602601A}"/>
                </a:ext>
              </a:extLst>
            </p:cNvPr>
            <p:cNvGrpSpPr/>
            <p:nvPr/>
          </p:nvGrpSpPr>
          <p:grpSpPr>
            <a:xfrm>
              <a:off x="3033968" y="5596194"/>
              <a:ext cx="591028" cy="434009"/>
              <a:chOff x="3033968" y="2982424"/>
              <a:chExt cx="591028" cy="434009"/>
            </a:xfrm>
          </p:grpSpPr>
          <p:sp>
            <p:nvSpPr>
              <p:cNvPr id="289" name="Oval 288">
                <a:extLst>
                  <a:ext uri="{FF2B5EF4-FFF2-40B4-BE49-F238E27FC236}">
                    <a16:creationId xmlns:a16="http://schemas.microsoft.com/office/drawing/2014/main" id="{CB9B9620-24F2-D74C-9649-C1F8DE861B0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0" name="Text Placeholder 3">
                <a:extLst>
                  <a:ext uri="{FF2B5EF4-FFF2-40B4-BE49-F238E27FC236}">
                    <a16:creationId xmlns:a16="http://schemas.microsoft.com/office/drawing/2014/main" id="{76CFC575-6D97-694C-897A-BB6E9CB4D29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10%</a:t>
                </a:r>
              </a:p>
            </p:txBody>
          </p:sp>
        </p:grpSp>
      </p:grpSp>
      <p:grpSp>
        <p:nvGrpSpPr>
          <p:cNvPr id="297" name="Group 296">
            <a:extLst>
              <a:ext uri="{FF2B5EF4-FFF2-40B4-BE49-F238E27FC236}">
                <a16:creationId xmlns:a16="http://schemas.microsoft.com/office/drawing/2014/main" id="{C334427D-FC83-5E45-86E0-CFD2EE7BEED4}"/>
              </a:ext>
            </a:extLst>
          </p:cNvPr>
          <p:cNvGrpSpPr/>
          <p:nvPr/>
        </p:nvGrpSpPr>
        <p:grpSpPr>
          <a:xfrm>
            <a:off x="7868208" y="3028144"/>
            <a:ext cx="591028" cy="3002059"/>
            <a:chOff x="3033968" y="3028144"/>
            <a:chExt cx="591028" cy="3002059"/>
          </a:xfrm>
        </p:grpSpPr>
        <p:grpSp>
          <p:nvGrpSpPr>
            <p:cNvPr id="298" name="Group 297">
              <a:extLst>
                <a:ext uri="{FF2B5EF4-FFF2-40B4-BE49-F238E27FC236}">
                  <a16:creationId xmlns:a16="http://schemas.microsoft.com/office/drawing/2014/main" id="{06035816-89B9-8A42-B133-3546A263CDF7}"/>
                </a:ext>
              </a:extLst>
            </p:cNvPr>
            <p:cNvGrpSpPr/>
            <p:nvPr/>
          </p:nvGrpSpPr>
          <p:grpSpPr>
            <a:xfrm>
              <a:off x="3033968" y="3028144"/>
              <a:ext cx="591028" cy="434009"/>
              <a:chOff x="3033968" y="2982424"/>
              <a:chExt cx="591028" cy="434009"/>
            </a:xfrm>
          </p:grpSpPr>
          <p:sp>
            <p:nvSpPr>
              <p:cNvPr id="308" name="Oval 307">
                <a:extLst>
                  <a:ext uri="{FF2B5EF4-FFF2-40B4-BE49-F238E27FC236}">
                    <a16:creationId xmlns:a16="http://schemas.microsoft.com/office/drawing/2014/main" id="{B922537F-F53B-2B4E-9917-CCC3424CD098}"/>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9" name="Text Placeholder 3">
                <a:extLst>
                  <a:ext uri="{FF2B5EF4-FFF2-40B4-BE49-F238E27FC236}">
                    <a16:creationId xmlns:a16="http://schemas.microsoft.com/office/drawing/2014/main" id="{B33CF093-F7F2-A04F-95D0-327AA444860F}"/>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62%</a:t>
                </a:r>
              </a:p>
            </p:txBody>
          </p:sp>
        </p:grpSp>
        <p:grpSp>
          <p:nvGrpSpPr>
            <p:cNvPr id="299" name="Group 298">
              <a:extLst>
                <a:ext uri="{FF2B5EF4-FFF2-40B4-BE49-F238E27FC236}">
                  <a16:creationId xmlns:a16="http://schemas.microsoft.com/office/drawing/2014/main" id="{3F93D3C9-46CF-EC45-A9ED-5A0D9A8030D9}"/>
                </a:ext>
              </a:extLst>
            </p:cNvPr>
            <p:cNvGrpSpPr/>
            <p:nvPr/>
          </p:nvGrpSpPr>
          <p:grpSpPr>
            <a:xfrm>
              <a:off x="3033968" y="3884161"/>
              <a:ext cx="591028" cy="434009"/>
              <a:chOff x="3033968" y="2982424"/>
              <a:chExt cx="591028" cy="434009"/>
            </a:xfrm>
          </p:grpSpPr>
          <p:sp>
            <p:nvSpPr>
              <p:cNvPr id="306" name="Oval 305">
                <a:extLst>
                  <a:ext uri="{FF2B5EF4-FFF2-40B4-BE49-F238E27FC236}">
                    <a16:creationId xmlns:a16="http://schemas.microsoft.com/office/drawing/2014/main" id="{03800551-A92C-CE45-A105-D3EAC568E77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7" name="Text Placeholder 3">
                <a:extLst>
                  <a:ext uri="{FF2B5EF4-FFF2-40B4-BE49-F238E27FC236}">
                    <a16:creationId xmlns:a16="http://schemas.microsoft.com/office/drawing/2014/main" id="{E4B3190E-C47B-2C42-B292-143330AC0C3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45%</a:t>
                </a:r>
              </a:p>
            </p:txBody>
          </p:sp>
        </p:grpSp>
        <p:grpSp>
          <p:nvGrpSpPr>
            <p:cNvPr id="300" name="Group 299">
              <a:extLst>
                <a:ext uri="{FF2B5EF4-FFF2-40B4-BE49-F238E27FC236}">
                  <a16:creationId xmlns:a16="http://schemas.microsoft.com/office/drawing/2014/main" id="{FE0AFD4D-E799-B94D-B0B6-82ECDB434103}"/>
                </a:ext>
              </a:extLst>
            </p:cNvPr>
            <p:cNvGrpSpPr/>
            <p:nvPr/>
          </p:nvGrpSpPr>
          <p:grpSpPr>
            <a:xfrm>
              <a:off x="3033968" y="4740178"/>
              <a:ext cx="591028" cy="434009"/>
              <a:chOff x="3033968" y="2982424"/>
              <a:chExt cx="591028" cy="434009"/>
            </a:xfrm>
          </p:grpSpPr>
          <p:sp>
            <p:nvSpPr>
              <p:cNvPr id="304" name="Oval 303">
                <a:extLst>
                  <a:ext uri="{FF2B5EF4-FFF2-40B4-BE49-F238E27FC236}">
                    <a16:creationId xmlns:a16="http://schemas.microsoft.com/office/drawing/2014/main" id="{4920501C-AB25-C54B-9E44-1A3308C2BC1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5" name="Text Placeholder 3">
                <a:extLst>
                  <a:ext uri="{FF2B5EF4-FFF2-40B4-BE49-F238E27FC236}">
                    <a16:creationId xmlns:a16="http://schemas.microsoft.com/office/drawing/2014/main" id="{B401E089-23E3-A74E-828B-6F1B711773E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43%</a:t>
                </a:r>
              </a:p>
            </p:txBody>
          </p:sp>
        </p:grpSp>
        <p:grpSp>
          <p:nvGrpSpPr>
            <p:cNvPr id="301" name="Group 300">
              <a:extLst>
                <a:ext uri="{FF2B5EF4-FFF2-40B4-BE49-F238E27FC236}">
                  <a16:creationId xmlns:a16="http://schemas.microsoft.com/office/drawing/2014/main" id="{39578089-C0D9-8D4E-9499-E6FE99583ED8}"/>
                </a:ext>
              </a:extLst>
            </p:cNvPr>
            <p:cNvGrpSpPr/>
            <p:nvPr/>
          </p:nvGrpSpPr>
          <p:grpSpPr>
            <a:xfrm>
              <a:off x="3033968" y="5596194"/>
              <a:ext cx="591028" cy="434009"/>
              <a:chOff x="3033968" y="2982424"/>
              <a:chExt cx="591028" cy="434009"/>
            </a:xfrm>
          </p:grpSpPr>
          <p:sp>
            <p:nvSpPr>
              <p:cNvPr id="302" name="Oval 301">
                <a:extLst>
                  <a:ext uri="{FF2B5EF4-FFF2-40B4-BE49-F238E27FC236}">
                    <a16:creationId xmlns:a16="http://schemas.microsoft.com/office/drawing/2014/main" id="{063BE4DD-5DA1-9249-8AF0-2C54E836BBE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3" name="Text Placeholder 3">
                <a:extLst>
                  <a:ext uri="{FF2B5EF4-FFF2-40B4-BE49-F238E27FC236}">
                    <a16:creationId xmlns:a16="http://schemas.microsoft.com/office/drawing/2014/main" id="{F6D3BD44-7747-AD46-A623-0F3B0057A79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8%</a:t>
                </a:r>
              </a:p>
            </p:txBody>
          </p:sp>
        </p:grpSp>
      </p:grpSp>
      <p:grpSp>
        <p:nvGrpSpPr>
          <p:cNvPr id="310" name="Group 309">
            <a:extLst>
              <a:ext uri="{FF2B5EF4-FFF2-40B4-BE49-F238E27FC236}">
                <a16:creationId xmlns:a16="http://schemas.microsoft.com/office/drawing/2014/main" id="{F0808F39-BC64-3949-901D-ABD6BBAE91CB}"/>
              </a:ext>
            </a:extLst>
          </p:cNvPr>
          <p:cNvGrpSpPr/>
          <p:nvPr/>
        </p:nvGrpSpPr>
        <p:grpSpPr>
          <a:xfrm>
            <a:off x="9051323" y="3028144"/>
            <a:ext cx="591028" cy="3002059"/>
            <a:chOff x="3033968" y="3028144"/>
            <a:chExt cx="591028" cy="3002059"/>
          </a:xfrm>
        </p:grpSpPr>
        <p:grpSp>
          <p:nvGrpSpPr>
            <p:cNvPr id="311" name="Group 310">
              <a:extLst>
                <a:ext uri="{FF2B5EF4-FFF2-40B4-BE49-F238E27FC236}">
                  <a16:creationId xmlns:a16="http://schemas.microsoft.com/office/drawing/2014/main" id="{5E07D2E0-C7E8-E741-9E3D-AE57DAAB5750}"/>
                </a:ext>
              </a:extLst>
            </p:cNvPr>
            <p:cNvGrpSpPr/>
            <p:nvPr/>
          </p:nvGrpSpPr>
          <p:grpSpPr>
            <a:xfrm>
              <a:off x="3033968" y="3028144"/>
              <a:ext cx="591028" cy="434009"/>
              <a:chOff x="3033968" y="2982424"/>
              <a:chExt cx="591028" cy="434009"/>
            </a:xfrm>
          </p:grpSpPr>
          <p:sp>
            <p:nvSpPr>
              <p:cNvPr id="321" name="Oval 320">
                <a:extLst>
                  <a:ext uri="{FF2B5EF4-FFF2-40B4-BE49-F238E27FC236}">
                    <a16:creationId xmlns:a16="http://schemas.microsoft.com/office/drawing/2014/main" id="{223EE62F-8161-5B4B-958C-B7A62E0601DD}"/>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2" name="Text Placeholder 3">
                <a:extLst>
                  <a:ext uri="{FF2B5EF4-FFF2-40B4-BE49-F238E27FC236}">
                    <a16:creationId xmlns:a16="http://schemas.microsoft.com/office/drawing/2014/main" id="{90C51527-B23A-C741-9124-61F2C9133C8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62%</a:t>
                </a:r>
              </a:p>
            </p:txBody>
          </p:sp>
        </p:grpSp>
        <p:grpSp>
          <p:nvGrpSpPr>
            <p:cNvPr id="312" name="Group 311">
              <a:extLst>
                <a:ext uri="{FF2B5EF4-FFF2-40B4-BE49-F238E27FC236}">
                  <a16:creationId xmlns:a16="http://schemas.microsoft.com/office/drawing/2014/main" id="{9098B2AD-74B7-C84B-9E47-0CCB8216E006}"/>
                </a:ext>
              </a:extLst>
            </p:cNvPr>
            <p:cNvGrpSpPr/>
            <p:nvPr/>
          </p:nvGrpSpPr>
          <p:grpSpPr>
            <a:xfrm>
              <a:off x="3033968" y="3884161"/>
              <a:ext cx="591028" cy="434009"/>
              <a:chOff x="3033968" y="2982424"/>
              <a:chExt cx="591028" cy="434009"/>
            </a:xfrm>
          </p:grpSpPr>
          <p:sp>
            <p:nvSpPr>
              <p:cNvPr id="319" name="Oval 318">
                <a:extLst>
                  <a:ext uri="{FF2B5EF4-FFF2-40B4-BE49-F238E27FC236}">
                    <a16:creationId xmlns:a16="http://schemas.microsoft.com/office/drawing/2014/main" id="{3A0C2F04-FAC5-F240-9895-2FDCA88B279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0" name="Text Placeholder 3">
                <a:extLst>
                  <a:ext uri="{FF2B5EF4-FFF2-40B4-BE49-F238E27FC236}">
                    <a16:creationId xmlns:a16="http://schemas.microsoft.com/office/drawing/2014/main" id="{E4707705-BF5A-F84F-BD03-83F4B7B2FA1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52%</a:t>
                </a:r>
              </a:p>
            </p:txBody>
          </p:sp>
        </p:grpSp>
        <p:grpSp>
          <p:nvGrpSpPr>
            <p:cNvPr id="313" name="Group 312">
              <a:extLst>
                <a:ext uri="{FF2B5EF4-FFF2-40B4-BE49-F238E27FC236}">
                  <a16:creationId xmlns:a16="http://schemas.microsoft.com/office/drawing/2014/main" id="{FA1E16D7-60D6-1844-AEAE-82701EE0DB35}"/>
                </a:ext>
              </a:extLst>
            </p:cNvPr>
            <p:cNvGrpSpPr/>
            <p:nvPr/>
          </p:nvGrpSpPr>
          <p:grpSpPr>
            <a:xfrm>
              <a:off x="3033968" y="4740178"/>
              <a:ext cx="591028" cy="434009"/>
              <a:chOff x="3033968" y="2982424"/>
              <a:chExt cx="591028" cy="434009"/>
            </a:xfrm>
          </p:grpSpPr>
          <p:sp>
            <p:nvSpPr>
              <p:cNvPr id="317" name="Oval 316">
                <a:extLst>
                  <a:ext uri="{FF2B5EF4-FFF2-40B4-BE49-F238E27FC236}">
                    <a16:creationId xmlns:a16="http://schemas.microsoft.com/office/drawing/2014/main" id="{5951C0E0-DBA7-8348-8F9E-45CB2C1CE15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18" name="Text Placeholder 3">
                <a:extLst>
                  <a:ext uri="{FF2B5EF4-FFF2-40B4-BE49-F238E27FC236}">
                    <a16:creationId xmlns:a16="http://schemas.microsoft.com/office/drawing/2014/main" id="{B534B1B9-1638-6D4E-B0DD-E40F30E224AC}"/>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29%</a:t>
                </a:r>
              </a:p>
            </p:txBody>
          </p:sp>
        </p:grpSp>
        <p:grpSp>
          <p:nvGrpSpPr>
            <p:cNvPr id="314" name="Group 313">
              <a:extLst>
                <a:ext uri="{FF2B5EF4-FFF2-40B4-BE49-F238E27FC236}">
                  <a16:creationId xmlns:a16="http://schemas.microsoft.com/office/drawing/2014/main" id="{A51E2DFD-6FED-2940-9EFB-17F283C1FD17}"/>
                </a:ext>
              </a:extLst>
            </p:cNvPr>
            <p:cNvGrpSpPr/>
            <p:nvPr/>
          </p:nvGrpSpPr>
          <p:grpSpPr>
            <a:xfrm>
              <a:off x="3033968" y="5596194"/>
              <a:ext cx="591028" cy="434009"/>
              <a:chOff x="3033968" y="2982424"/>
              <a:chExt cx="591028" cy="434009"/>
            </a:xfrm>
          </p:grpSpPr>
          <p:sp>
            <p:nvSpPr>
              <p:cNvPr id="315" name="Oval 314">
                <a:extLst>
                  <a:ext uri="{FF2B5EF4-FFF2-40B4-BE49-F238E27FC236}">
                    <a16:creationId xmlns:a16="http://schemas.microsoft.com/office/drawing/2014/main" id="{25866F4A-1E1D-F346-9C63-45FE8521EB52}"/>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16" name="Text Placeholder 3">
                <a:extLst>
                  <a:ext uri="{FF2B5EF4-FFF2-40B4-BE49-F238E27FC236}">
                    <a16:creationId xmlns:a16="http://schemas.microsoft.com/office/drawing/2014/main" id="{84421D45-B665-4640-BE7E-44AED51FE09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a:t>
                </a:r>
              </a:p>
            </p:txBody>
          </p:sp>
        </p:grpSp>
      </p:grpSp>
      <p:grpSp>
        <p:nvGrpSpPr>
          <p:cNvPr id="323" name="Group 322">
            <a:extLst>
              <a:ext uri="{FF2B5EF4-FFF2-40B4-BE49-F238E27FC236}">
                <a16:creationId xmlns:a16="http://schemas.microsoft.com/office/drawing/2014/main" id="{7FADF4C0-2DC5-0A47-8A7B-3B5BB7E4E934}"/>
              </a:ext>
            </a:extLst>
          </p:cNvPr>
          <p:cNvGrpSpPr/>
          <p:nvPr/>
        </p:nvGrpSpPr>
        <p:grpSpPr>
          <a:xfrm>
            <a:off x="10231844" y="3028144"/>
            <a:ext cx="591028" cy="3002059"/>
            <a:chOff x="3033968" y="3028144"/>
            <a:chExt cx="591028" cy="3002059"/>
          </a:xfrm>
        </p:grpSpPr>
        <p:grpSp>
          <p:nvGrpSpPr>
            <p:cNvPr id="324" name="Group 323">
              <a:extLst>
                <a:ext uri="{FF2B5EF4-FFF2-40B4-BE49-F238E27FC236}">
                  <a16:creationId xmlns:a16="http://schemas.microsoft.com/office/drawing/2014/main" id="{A5ECB974-DC5E-0C49-9212-DB6C4E9BDE29}"/>
                </a:ext>
              </a:extLst>
            </p:cNvPr>
            <p:cNvGrpSpPr/>
            <p:nvPr/>
          </p:nvGrpSpPr>
          <p:grpSpPr>
            <a:xfrm>
              <a:off x="3033968" y="3028144"/>
              <a:ext cx="591028" cy="434009"/>
              <a:chOff x="3033968" y="2982424"/>
              <a:chExt cx="591028" cy="434009"/>
            </a:xfrm>
          </p:grpSpPr>
          <p:sp>
            <p:nvSpPr>
              <p:cNvPr id="334" name="Oval 333">
                <a:extLst>
                  <a:ext uri="{FF2B5EF4-FFF2-40B4-BE49-F238E27FC236}">
                    <a16:creationId xmlns:a16="http://schemas.microsoft.com/office/drawing/2014/main" id="{9169A2EA-9F8C-EB40-B790-1D9D092FDE6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5" name="Text Placeholder 3">
                <a:extLst>
                  <a:ext uri="{FF2B5EF4-FFF2-40B4-BE49-F238E27FC236}">
                    <a16:creationId xmlns:a16="http://schemas.microsoft.com/office/drawing/2014/main" id="{ABFACEA7-B030-9B48-A405-8272525301C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64%</a:t>
                </a:r>
              </a:p>
            </p:txBody>
          </p:sp>
        </p:grpSp>
        <p:grpSp>
          <p:nvGrpSpPr>
            <p:cNvPr id="325" name="Group 324">
              <a:extLst>
                <a:ext uri="{FF2B5EF4-FFF2-40B4-BE49-F238E27FC236}">
                  <a16:creationId xmlns:a16="http://schemas.microsoft.com/office/drawing/2014/main" id="{217D5529-06E5-8249-86B5-64A301D51A8B}"/>
                </a:ext>
              </a:extLst>
            </p:cNvPr>
            <p:cNvGrpSpPr/>
            <p:nvPr/>
          </p:nvGrpSpPr>
          <p:grpSpPr>
            <a:xfrm>
              <a:off x="3033968" y="3884161"/>
              <a:ext cx="591028" cy="434009"/>
              <a:chOff x="3033968" y="2982424"/>
              <a:chExt cx="591028" cy="434009"/>
            </a:xfrm>
          </p:grpSpPr>
          <p:sp>
            <p:nvSpPr>
              <p:cNvPr id="332" name="Oval 331">
                <a:extLst>
                  <a:ext uri="{FF2B5EF4-FFF2-40B4-BE49-F238E27FC236}">
                    <a16:creationId xmlns:a16="http://schemas.microsoft.com/office/drawing/2014/main" id="{0DE3A0C6-DD11-A54F-8017-1CD96D3EC1E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3" name="Text Placeholder 3">
                <a:extLst>
                  <a:ext uri="{FF2B5EF4-FFF2-40B4-BE49-F238E27FC236}">
                    <a16:creationId xmlns:a16="http://schemas.microsoft.com/office/drawing/2014/main" id="{661826E2-EB24-F947-82B5-75C0A0EAC61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45%</a:t>
                </a:r>
              </a:p>
            </p:txBody>
          </p:sp>
        </p:grpSp>
        <p:grpSp>
          <p:nvGrpSpPr>
            <p:cNvPr id="326" name="Group 325">
              <a:extLst>
                <a:ext uri="{FF2B5EF4-FFF2-40B4-BE49-F238E27FC236}">
                  <a16:creationId xmlns:a16="http://schemas.microsoft.com/office/drawing/2014/main" id="{A8ECFA4A-E6DC-DE4E-921F-24B5BCF57CEC}"/>
                </a:ext>
              </a:extLst>
            </p:cNvPr>
            <p:cNvGrpSpPr/>
            <p:nvPr/>
          </p:nvGrpSpPr>
          <p:grpSpPr>
            <a:xfrm>
              <a:off x="3033968" y="4740178"/>
              <a:ext cx="591028" cy="434009"/>
              <a:chOff x="3033968" y="2982424"/>
              <a:chExt cx="591028" cy="434009"/>
            </a:xfrm>
          </p:grpSpPr>
          <p:sp>
            <p:nvSpPr>
              <p:cNvPr id="330" name="Oval 329">
                <a:extLst>
                  <a:ext uri="{FF2B5EF4-FFF2-40B4-BE49-F238E27FC236}">
                    <a16:creationId xmlns:a16="http://schemas.microsoft.com/office/drawing/2014/main" id="{FDEA7647-2965-E849-88E5-C2BE4CBC686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1" name="Text Placeholder 3">
                <a:extLst>
                  <a:ext uri="{FF2B5EF4-FFF2-40B4-BE49-F238E27FC236}">
                    <a16:creationId xmlns:a16="http://schemas.microsoft.com/office/drawing/2014/main" id="{CA387949-6BE9-314B-8D4E-3C389FAD486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53%</a:t>
                </a:r>
              </a:p>
            </p:txBody>
          </p:sp>
        </p:grpSp>
        <p:grpSp>
          <p:nvGrpSpPr>
            <p:cNvPr id="327" name="Group 326">
              <a:extLst>
                <a:ext uri="{FF2B5EF4-FFF2-40B4-BE49-F238E27FC236}">
                  <a16:creationId xmlns:a16="http://schemas.microsoft.com/office/drawing/2014/main" id="{31544BC5-92D8-0543-868B-0BCE2FFD1D0B}"/>
                </a:ext>
              </a:extLst>
            </p:cNvPr>
            <p:cNvGrpSpPr/>
            <p:nvPr/>
          </p:nvGrpSpPr>
          <p:grpSpPr>
            <a:xfrm>
              <a:off x="3033968" y="5596194"/>
              <a:ext cx="591028" cy="434009"/>
              <a:chOff x="3033968" y="2982424"/>
              <a:chExt cx="591028" cy="434009"/>
            </a:xfrm>
          </p:grpSpPr>
          <p:sp>
            <p:nvSpPr>
              <p:cNvPr id="328" name="Oval 327">
                <a:extLst>
                  <a:ext uri="{FF2B5EF4-FFF2-40B4-BE49-F238E27FC236}">
                    <a16:creationId xmlns:a16="http://schemas.microsoft.com/office/drawing/2014/main" id="{66462171-7C36-9742-B84E-CC0862EC17C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9" name="Text Placeholder 3">
                <a:extLst>
                  <a:ext uri="{FF2B5EF4-FFF2-40B4-BE49-F238E27FC236}">
                    <a16:creationId xmlns:a16="http://schemas.microsoft.com/office/drawing/2014/main" id="{9D520BFD-2564-0949-92B9-F297EAB06BE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7%</a:t>
                </a:r>
              </a:p>
            </p:txBody>
          </p:sp>
        </p:grpSp>
      </p:grpSp>
      <p:grpSp>
        <p:nvGrpSpPr>
          <p:cNvPr id="336" name="Group 335">
            <a:extLst>
              <a:ext uri="{FF2B5EF4-FFF2-40B4-BE49-F238E27FC236}">
                <a16:creationId xmlns:a16="http://schemas.microsoft.com/office/drawing/2014/main" id="{4615F63B-732B-F64E-94CD-8C5613B86DF7}"/>
              </a:ext>
            </a:extLst>
          </p:cNvPr>
          <p:cNvGrpSpPr/>
          <p:nvPr/>
        </p:nvGrpSpPr>
        <p:grpSpPr>
          <a:xfrm>
            <a:off x="11411798" y="3028144"/>
            <a:ext cx="591028" cy="3002059"/>
            <a:chOff x="3033968" y="3028144"/>
            <a:chExt cx="591028" cy="3002059"/>
          </a:xfrm>
        </p:grpSpPr>
        <p:grpSp>
          <p:nvGrpSpPr>
            <p:cNvPr id="337" name="Group 336">
              <a:extLst>
                <a:ext uri="{FF2B5EF4-FFF2-40B4-BE49-F238E27FC236}">
                  <a16:creationId xmlns:a16="http://schemas.microsoft.com/office/drawing/2014/main" id="{A586F916-3E61-FA4F-B590-B3A6AFB62496}"/>
                </a:ext>
              </a:extLst>
            </p:cNvPr>
            <p:cNvGrpSpPr/>
            <p:nvPr/>
          </p:nvGrpSpPr>
          <p:grpSpPr>
            <a:xfrm>
              <a:off x="3033968" y="3028144"/>
              <a:ext cx="591028" cy="434009"/>
              <a:chOff x="3033968" y="2982424"/>
              <a:chExt cx="591028" cy="434009"/>
            </a:xfrm>
          </p:grpSpPr>
          <p:sp>
            <p:nvSpPr>
              <p:cNvPr id="347" name="Oval 346">
                <a:extLst>
                  <a:ext uri="{FF2B5EF4-FFF2-40B4-BE49-F238E27FC236}">
                    <a16:creationId xmlns:a16="http://schemas.microsoft.com/office/drawing/2014/main" id="{9C6C961A-141D-FE45-A8D7-A0D94D3DF53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8" name="Text Placeholder 3">
                <a:extLst>
                  <a:ext uri="{FF2B5EF4-FFF2-40B4-BE49-F238E27FC236}">
                    <a16:creationId xmlns:a16="http://schemas.microsoft.com/office/drawing/2014/main" id="{C015ABE4-182B-D24D-B890-A9E032E370A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71%</a:t>
                </a:r>
              </a:p>
            </p:txBody>
          </p:sp>
        </p:grpSp>
        <p:grpSp>
          <p:nvGrpSpPr>
            <p:cNvPr id="338" name="Group 337">
              <a:extLst>
                <a:ext uri="{FF2B5EF4-FFF2-40B4-BE49-F238E27FC236}">
                  <a16:creationId xmlns:a16="http://schemas.microsoft.com/office/drawing/2014/main" id="{2A5C2417-C0D9-E741-BF55-0310005F6EFF}"/>
                </a:ext>
              </a:extLst>
            </p:cNvPr>
            <p:cNvGrpSpPr/>
            <p:nvPr/>
          </p:nvGrpSpPr>
          <p:grpSpPr>
            <a:xfrm>
              <a:off x="3033968" y="3884161"/>
              <a:ext cx="591028" cy="434009"/>
              <a:chOff x="3033968" y="2982424"/>
              <a:chExt cx="591028" cy="434009"/>
            </a:xfrm>
          </p:grpSpPr>
          <p:sp>
            <p:nvSpPr>
              <p:cNvPr id="345" name="Oval 344">
                <a:extLst>
                  <a:ext uri="{FF2B5EF4-FFF2-40B4-BE49-F238E27FC236}">
                    <a16:creationId xmlns:a16="http://schemas.microsoft.com/office/drawing/2014/main" id="{CB82EBFD-DFFD-C14D-8F77-5E21D7D2309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6" name="Text Placeholder 3">
                <a:extLst>
                  <a:ext uri="{FF2B5EF4-FFF2-40B4-BE49-F238E27FC236}">
                    <a16:creationId xmlns:a16="http://schemas.microsoft.com/office/drawing/2014/main" id="{976BA700-85EF-8749-A53A-EC50BCB7585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49%</a:t>
                </a:r>
              </a:p>
            </p:txBody>
          </p:sp>
        </p:grpSp>
        <p:grpSp>
          <p:nvGrpSpPr>
            <p:cNvPr id="339" name="Group 338">
              <a:extLst>
                <a:ext uri="{FF2B5EF4-FFF2-40B4-BE49-F238E27FC236}">
                  <a16:creationId xmlns:a16="http://schemas.microsoft.com/office/drawing/2014/main" id="{FB0C624D-4E20-8847-B028-594A5E883AC0}"/>
                </a:ext>
              </a:extLst>
            </p:cNvPr>
            <p:cNvGrpSpPr/>
            <p:nvPr/>
          </p:nvGrpSpPr>
          <p:grpSpPr>
            <a:xfrm>
              <a:off x="3033968" y="4740178"/>
              <a:ext cx="591028" cy="434009"/>
              <a:chOff x="3033968" y="2982424"/>
              <a:chExt cx="591028" cy="434009"/>
            </a:xfrm>
          </p:grpSpPr>
          <p:sp>
            <p:nvSpPr>
              <p:cNvPr id="343" name="Oval 342">
                <a:extLst>
                  <a:ext uri="{FF2B5EF4-FFF2-40B4-BE49-F238E27FC236}">
                    <a16:creationId xmlns:a16="http://schemas.microsoft.com/office/drawing/2014/main" id="{C7D26570-B4E3-C44F-B4AB-39AF8323FF20}"/>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4" name="Text Placeholder 3">
                <a:extLst>
                  <a:ext uri="{FF2B5EF4-FFF2-40B4-BE49-F238E27FC236}">
                    <a16:creationId xmlns:a16="http://schemas.microsoft.com/office/drawing/2014/main" id="{A852E5CA-9973-2C4E-8C47-56CBF8C26F51}"/>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51%</a:t>
                </a:r>
              </a:p>
            </p:txBody>
          </p:sp>
        </p:grpSp>
        <p:grpSp>
          <p:nvGrpSpPr>
            <p:cNvPr id="340" name="Group 339">
              <a:extLst>
                <a:ext uri="{FF2B5EF4-FFF2-40B4-BE49-F238E27FC236}">
                  <a16:creationId xmlns:a16="http://schemas.microsoft.com/office/drawing/2014/main" id="{EF2EAE09-142D-C74C-ABB0-561D97A8FEC7}"/>
                </a:ext>
              </a:extLst>
            </p:cNvPr>
            <p:cNvGrpSpPr/>
            <p:nvPr/>
          </p:nvGrpSpPr>
          <p:grpSpPr>
            <a:xfrm>
              <a:off x="3033968" y="5596194"/>
              <a:ext cx="591028" cy="434009"/>
              <a:chOff x="3033968" y="2982424"/>
              <a:chExt cx="591028" cy="434009"/>
            </a:xfrm>
          </p:grpSpPr>
          <p:sp>
            <p:nvSpPr>
              <p:cNvPr id="341" name="Oval 340">
                <a:extLst>
                  <a:ext uri="{FF2B5EF4-FFF2-40B4-BE49-F238E27FC236}">
                    <a16:creationId xmlns:a16="http://schemas.microsoft.com/office/drawing/2014/main" id="{883367F4-EC83-0E4E-BF5C-24B2DF195CD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2" name="Text Placeholder 3">
                <a:extLst>
                  <a:ext uri="{FF2B5EF4-FFF2-40B4-BE49-F238E27FC236}">
                    <a16:creationId xmlns:a16="http://schemas.microsoft.com/office/drawing/2014/main" id="{2EAE2D3C-4AB8-9544-9C40-BD7A035F77E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11%</a:t>
                </a:r>
              </a:p>
            </p:txBody>
          </p:sp>
        </p:grpSp>
      </p:grpSp>
      <p:grpSp>
        <p:nvGrpSpPr>
          <p:cNvPr id="17" name="Group 16">
            <a:extLst>
              <a:ext uri="{FF2B5EF4-FFF2-40B4-BE49-F238E27FC236}">
                <a16:creationId xmlns:a16="http://schemas.microsoft.com/office/drawing/2014/main" id="{A5DC04B6-CFC4-6140-A5A7-A30B6AF60A16}"/>
              </a:ext>
            </a:extLst>
          </p:cNvPr>
          <p:cNvGrpSpPr/>
          <p:nvPr/>
        </p:nvGrpSpPr>
        <p:grpSpPr>
          <a:xfrm>
            <a:off x="1595982" y="3296241"/>
            <a:ext cx="1270028" cy="2624581"/>
            <a:chOff x="1860170" y="3296241"/>
            <a:chExt cx="1005840" cy="2624581"/>
          </a:xfrm>
        </p:grpSpPr>
        <p:grpSp>
          <p:nvGrpSpPr>
            <p:cNvPr id="16" name="Group 15">
              <a:extLst>
                <a:ext uri="{FF2B5EF4-FFF2-40B4-BE49-F238E27FC236}">
                  <a16:creationId xmlns:a16="http://schemas.microsoft.com/office/drawing/2014/main" id="{36F1D661-421B-A043-8CD2-D992454F727F}"/>
                </a:ext>
              </a:extLst>
            </p:cNvPr>
            <p:cNvGrpSpPr/>
            <p:nvPr/>
          </p:nvGrpSpPr>
          <p:grpSpPr>
            <a:xfrm>
              <a:off x="1860170" y="3296241"/>
              <a:ext cx="1005840" cy="0"/>
              <a:chOff x="1837792" y="3296241"/>
              <a:chExt cx="1005840" cy="0"/>
            </a:xfrm>
          </p:grpSpPr>
          <p:cxnSp>
            <p:nvCxnSpPr>
              <p:cNvPr id="15" name="Straight Connector 14">
                <a:extLst>
                  <a:ext uri="{FF2B5EF4-FFF2-40B4-BE49-F238E27FC236}">
                    <a16:creationId xmlns:a16="http://schemas.microsoft.com/office/drawing/2014/main" id="{7601BDD6-5D8A-A949-825F-38D4CF7E250F}"/>
                  </a:ext>
                </a:extLst>
              </p:cNvPr>
              <p:cNvCxnSpPr>
                <a:cxnSpLocks/>
              </p:cNvCxnSpPr>
              <p:nvPr/>
            </p:nvCxnSpPr>
            <p:spPr>
              <a:xfrm>
                <a:off x="1837792" y="3296241"/>
                <a:ext cx="1005840" cy="0"/>
              </a:xfrm>
              <a:prstGeom prst="line">
                <a:avLst/>
              </a:prstGeom>
              <a:ln w="28575">
                <a:solidFill>
                  <a:schemeClr val="bg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0C11786-1A62-C942-BADF-0810E299E9C8}"/>
                  </a:ext>
                </a:extLst>
              </p:cNvPr>
              <p:cNvCxnSpPr>
                <a:cxnSpLocks/>
              </p:cNvCxnSpPr>
              <p:nvPr/>
            </p:nvCxnSpPr>
            <p:spPr>
              <a:xfrm>
                <a:off x="1837792" y="3296241"/>
                <a:ext cx="603504" cy="0"/>
              </a:xfrm>
              <a:prstGeom prst="line">
                <a:avLst/>
              </a:prstGeom>
              <a:ln w="28575">
                <a:solidFill>
                  <a:schemeClr val="tx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A3DFD8D3-4A2C-2E41-A50E-B3E3202584C3}"/>
                </a:ext>
              </a:extLst>
            </p:cNvPr>
            <p:cNvGrpSpPr/>
            <p:nvPr/>
          </p:nvGrpSpPr>
          <p:grpSpPr>
            <a:xfrm>
              <a:off x="1860170" y="4018119"/>
              <a:ext cx="1005840" cy="0"/>
              <a:chOff x="1837792" y="3296241"/>
              <a:chExt cx="1005840" cy="0"/>
            </a:xfrm>
          </p:grpSpPr>
          <p:cxnSp>
            <p:nvCxnSpPr>
              <p:cNvPr id="145" name="Straight Connector 144">
                <a:extLst>
                  <a:ext uri="{FF2B5EF4-FFF2-40B4-BE49-F238E27FC236}">
                    <a16:creationId xmlns:a16="http://schemas.microsoft.com/office/drawing/2014/main" id="{DA662538-FFC6-A14A-BA57-27AB56BD9FFB}"/>
                  </a:ext>
                </a:extLst>
              </p:cNvPr>
              <p:cNvCxnSpPr>
                <a:cxnSpLocks/>
              </p:cNvCxnSpPr>
              <p:nvPr/>
            </p:nvCxnSpPr>
            <p:spPr>
              <a:xfrm>
                <a:off x="1837792" y="3296241"/>
                <a:ext cx="1005840" cy="0"/>
              </a:xfrm>
              <a:prstGeom prst="line">
                <a:avLst/>
              </a:prstGeom>
              <a:ln w="28575">
                <a:solidFill>
                  <a:schemeClr val="bg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CB9904F-5478-5C4D-A3A1-9AFBA68CA163}"/>
                  </a:ext>
                </a:extLst>
              </p:cNvPr>
              <p:cNvCxnSpPr>
                <a:cxnSpLocks/>
              </p:cNvCxnSpPr>
              <p:nvPr/>
            </p:nvCxnSpPr>
            <p:spPr>
              <a:xfrm>
                <a:off x="1837792" y="3296241"/>
                <a:ext cx="466344" cy="0"/>
              </a:xfrm>
              <a:prstGeom prst="line">
                <a:avLst/>
              </a:prstGeom>
              <a:ln w="28575">
                <a:solidFill>
                  <a:schemeClr val="tx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05659ECC-DFFE-1343-A163-B49C9B20C61C}"/>
                </a:ext>
              </a:extLst>
            </p:cNvPr>
            <p:cNvGrpSpPr/>
            <p:nvPr/>
          </p:nvGrpSpPr>
          <p:grpSpPr>
            <a:xfrm>
              <a:off x="1860170" y="4988874"/>
              <a:ext cx="1005840" cy="0"/>
              <a:chOff x="1837792" y="3296241"/>
              <a:chExt cx="1005840" cy="0"/>
            </a:xfrm>
          </p:grpSpPr>
          <p:cxnSp>
            <p:nvCxnSpPr>
              <p:cNvPr id="150" name="Straight Connector 149">
                <a:extLst>
                  <a:ext uri="{FF2B5EF4-FFF2-40B4-BE49-F238E27FC236}">
                    <a16:creationId xmlns:a16="http://schemas.microsoft.com/office/drawing/2014/main" id="{72BE18E2-F2DD-0044-BDCD-AB10F06AFAB4}"/>
                  </a:ext>
                </a:extLst>
              </p:cNvPr>
              <p:cNvCxnSpPr>
                <a:cxnSpLocks/>
              </p:cNvCxnSpPr>
              <p:nvPr/>
            </p:nvCxnSpPr>
            <p:spPr>
              <a:xfrm>
                <a:off x="1837792" y="3296241"/>
                <a:ext cx="1005840" cy="0"/>
              </a:xfrm>
              <a:prstGeom prst="line">
                <a:avLst/>
              </a:prstGeom>
              <a:ln w="28575">
                <a:solidFill>
                  <a:schemeClr val="bg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ED8DB9B-FFBE-7346-B411-F045B03F440A}"/>
                  </a:ext>
                </a:extLst>
              </p:cNvPr>
              <p:cNvCxnSpPr>
                <a:cxnSpLocks/>
              </p:cNvCxnSpPr>
              <p:nvPr/>
            </p:nvCxnSpPr>
            <p:spPr>
              <a:xfrm>
                <a:off x="1837792" y="3296241"/>
                <a:ext cx="384048" cy="0"/>
              </a:xfrm>
              <a:prstGeom prst="line">
                <a:avLst/>
              </a:prstGeom>
              <a:ln w="28575">
                <a:solidFill>
                  <a:schemeClr val="tx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C29AE5E5-FF03-E046-9191-142C37C0BB4E}"/>
                </a:ext>
              </a:extLst>
            </p:cNvPr>
            <p:cNvGrpSpPr/>
            <p:nvPr/>
          </p:nvGrpSpPr>
          <p:grpSpPr>
            <a:xfrm>
              <a:off x="1860170" y="5920822"/>
              <a:ext cx="1005840" cy="0"/>
              <a:chOff x="1837792" y="3296241"/>
              <a:chExt cx="1005840" cy="0"/>
            </a:xfrm>
          </p:grpSpPr>
          <p:cxnSp>
            <p:nvCxnSpPr>
              <p:cNvPr id="166" name="Straight Connector 165">
                <a:extLst>
                  <a:ext uri="{FF2B5EF4-FFF2-40B4-BE49-F238E27FC236}">
                    <a16:creationId xmlns:a16="http://schemas.microsoft.com/office/drawing/2014/main" id="{4332DD8B-206A-9A40-AD12-0443B24E1E7D}"/>
                  </a:ext>
                </a:extLst>
              </p:cNvPr>
              <p:cNvCxnSpPr>
                <a:cxnSpLocks/>
              </p:cNvCxnSpPr>
              <p:nvPr/>
            </p:nvCxnSpPr>
            <p:spPr>
              <a:xfrm>
                <a:off x="1837792" y="3296241"/>
                <a:ext cx="1005840" cy="0"/>
              </a:xfrm>
              <a:prstGeom prst="line">
                <a:avLst/>
              </a:prstGeom>
              <a:ln w="28575">
                <a:solidFill>
                  <a:schemeClr val="bg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0AF10A4-93E5-EB41-B996-F53FE62970EB}"/>
                  </a:ext>
                </a:extLst>
              </p:cNvPr>
              <p:cNvCxnSpPr>
                <a:cxnSpLocks/>
              </p:cNvCxnSpPr>
              <p:nvPr/>
            </p:nvCxnSpPr>
            <p:spPr>
              <a:xfrm>
                <a:off x="1837792" y="3296241"/>
                <a:ext cx="73152" cy="0"/>
              </a:xfrm>
              <a:prstGeom prst="line">
                <a:avLst/>
              </a:prstGeom>
              <a:ln w="28575">
                <a:solidFill>
                  <a:schemeClr val="tx1"/>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graphicFrame>
        <p:nvGraphicFramePr>
          <p:cNvPr id="18" name="Table 18">
            <a:extLst>
              <a:ext uri="{FF2B5EF4-FFF2-40B4-BE49-F238E27FC236}">
                <a16:creationId xmlns:a16="http://schemas.microsoft.com/office/drawing/2014/main" id="{7806727A-50A7-4FD4-B38B-1444A072E55A}"/>
              </a:ext>
            </a:extLst>
          </p:cNvPr>
          <p:cNvGraphicFramePr>
            <a:graphicFrameLocks noGrp="1"/>
          </p:cNvGraphicFramePr>
          <p:nvPr>
            <p:extLst>
              <p:ext uri="{D42A27DB-BD31-4B8C-83A1-F6EECF244321}">
                <p14:modId xmlns:p14="http://schemas.microsoft.com/office/powerpoint/2010/main" val="1037427088"/>
              </p:ext>
            </p:extLst>
          </p:nvPr>
        </p:nvGraphicFramePr>
        <p:xfrm>
          <a:off x="2936649" y="6449720"/>
          <a:ext cx="8782276" cy="507340"/>
        </p:xfrm>
        <a:graphic>
          <a:graphicData uri="http://schemas.openxmlformats.org/drawingml/2006/table">
            <a:tbl>
              <a:tblPr firstRow="1" bandRow="1">
                <a:tableStyleId>{5C22544A-7EE6-4342-B048-85BDC9FD1C3A}</a:tableStyleId>
              </a:tblPr>
              <a:tblGrid>
                <a:gridCol w="8782276">
                  <a:extLst>
                    <a:ext uri="{9D8B030D-6E8A-4147-A177-3AD203B41FA5}">
                      <a16:colId xmlns:a16="http://schemas.microsoft.com/office/drawing/2014/main" val="2817479045"/>
                    </a:ext>
                  </a:extLst>
                </a:gridCol>
              </a:tblGrid>
              <a:tr h="141580">
                <a:tc>
                  <a:txBody>
                    <a:bodyPr/>
                    <a:lstStyle/>
                    <a:p>
                      <a:endParaRPr lang="en-US" sz="100" dirty="0"/>
                    </a:p>
                  </a:txBody>
                  <a:tcP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324986199"/>
                  </a:ext>
                </a:extLst>
              </a:tr>
              <a:tr h="231157">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149601"/>
                  </a:ext>
                </a:extLst>
              </a:tr>
            </a:tbl>
          </a:graphicData>
        </a:graphic>
      </p:graphicFrame>
    </p:spTree>
    <p:extLst>
      <p:ext uri="{BB962C8B-B14F-4D97-AF65-F5344CB8AC3E}">
        <p14:creationId xmlns:p14="http://schemas.microsoft.com/office/powerpoint/2010/main" val="1251778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9716BDAC-3671-3D45-B355-94799D3B7BB7}"/>
              </a:ext>
            </a:extLst>
          </p:cNvPr>
          <p:cNvGraphicFramePr/>
          <p:nvPr>
            <p:extLst>
              <p:ext uri="{D42A27DB-BD31-4B8C-83A1-F6EECF244321}">
                <p14:modId xmlns:p14="http://schemas.microsoft.com/office/powerpoint/2010/main" val="1186276303"/>
              </p:ext>
            </p:extLst>
          </p:nvPr>
        </p:nvGraphicFramePr>
        <p:xfrm>
          <a:off x="3518937" y="2642391"/>
          <a:ext cx="8544123" cy="324763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473075" y="584358"/>
            <a:ext cx="11245850" cy="462312"/>
          </a:xfrm>
        </p:spPr>
        <p:txBody>
          <a:bodyPr/>
          <a:lstStyle/>
          <a:p>
            <a:pPr algn="l"/>
            <a:r>
              <a:rPr lang="en-US" sz="2800" b="1" dirty="0">
                <a:latin typeface="Arial" panose="020B0604020202020204" pitchFamily="34" charset="0"/>
                <a:cs typeface="Arial" panose="020B0604020202020204" pitchFamily="34" charset="0"/>
              </a:rPr>
              <a:t>While More Than Six in Ten Gamers Identify as Casual Gamers, Around One in Five Describe Themselves as Hardcore Gamers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CD9161B-DDD3-469D-8908-8719DB285ADC}"/>
              </a:ext>
            </a:extLst>
          </p:cNvPr>
          <p:cNvSpPr txBox="1"/>
          <p:nvPr/>
        </p:nvSpPr>
        <p:spPr>
          <a:xfrm>
            <a:off x="473075" y="1625249"/>
            <a:ext cx="8759514" cy="493876"/>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Yes</a:t>
            </a:r>
          </a:p>
          <a:p>
            <a:pPr>
              <a:lnSpc>
                <a:spcPct val="90000"/>
              </a:lnSpc>
            </a:pPr>
            <a:r>
              <a:rPr lang="en-US" sz="1400" dirty="0">
                <a:solidFill>
                  <a:schemeClr val="tx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Global Total</a:t>
            </a:r>
            <a:r>
              <a:rPr lang="en-US" sz="1400" dirty="0">
                <a:solidFill>
                  <a:schemeClr val="tx2"/>
                </a:solidFill>
                <a:latin typeface="Arial" panose="020B0604020202020204" pitchFamily="34" charset="0"/>
                <a:cs typeface="Arial" panose="020B0604020202020204" pitchFamily="34" charset="0"/>
              </a:rPr>
              <a:t>)</a:t>
            </a:r>
          </a:p>
        </p:txBody>
      </p:sp>
      <p:pic>
        <p:nvPicPr>
          <p:cNvPr id="10" name="Picture 9" descr="Icon&#10;&#10;Description automatically generated">
            <a:extLst>
              <a:ext uri="{FF2B5EF4-FFF2-40B4-BE49-F238E27FC236}">
                <a16:creationId xmlns:a16="http://schemas.microsoft.com/office/drawing/2014/main" id="{4850A1F9-25B8-D543-BCF4-DC4D7F8D480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494554" y="2746821"/>
            <a:ext cx="3178881" cy="3229918"/>
          </a:xfrm>
          <a:prstGeom prst="rect">
            <a:avLst/>
          </a:prstGeom>
        </p:spPr>
      </p:pic>
      <p:sp>
        <p:nvSpPr>
          <p:cNvPr id="23" name="Text Placeholder 3">
            <a:extLst>
              <a:ext uri="{FF2B5EF4-FFF2-40B4-BE49-F238E27FC236}">
                <a16:creationId xmlns:a16="http://schemas.microsoft.com/office/drawing/2014/main" id="{D0F62AF6-FA74-D142-BABB-C18098F61FD8}"/>
              </a:ext>
            </a:extLst>
          </p:cNvPr>
          <p:cNvSpPr txBox="1">
            <a:spLocks/>
          </p:cNvSpPr>
          <p:nvPr/>
        </p:nvSpPr>
        <p:spPr>
          <a:xfrm>
            <a:off x="4758690" y="1445220"/>
            <a:ext cx="1494502" cy="180029"/>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cap="none">
                <a:solidFill>
                  <a:schemeClr val="bg1"/>
                </a:solidFill>
                <a:cs typeface="Times New Roman" panose="02020603050405020304" pitchFamily="18" charset="0"/>
              </a:rPr>
              <a:t>casual gamer</a:t>
            </a:r>
          </a:p>
        </p:txBody>
      </p:sp>
      <p:sp>
        <p:nvSpPr>
          <p:cNvPr id="38" name="Freeform 37">
            <a:extLst>
              <a:ext uri="{FF2B5EF4-FFF2-40B4-BE49-F238E27FC236}">
                <a16:creationId xmlns:a16="http://schemas.microsoft.com/office/drawing/2014/main" id="{4484B197-7872-0048-9F47-28C5A4C199B1}"/>
              </a:ext>
            </a:extLst>
          </p:cNvPr>
          <p:cNvSpPr/>
          <p:nvPr/>
        </p:nvSpPr>
        <p:spPr>
          <a:xfrm>
            <a:off x="3490358" y="5475951"/>
            <a:ext cx="8544123" cy="267367"/>
          </a:xfrm>
          <a:custGeom>
            <a:avLst/>
            <a:gdLst>
              <a:gd name="connsiteX0" fmla="*/ 0 w 10737273"/>
              <a:gd name="connsiteY0" fmla="*/ 0 h 817419"/>
              <a:gd name="connsiteX1" fmla="*/ 0 w 10737273"/>
              <a:gd name="connsiteY1" fmla="*/ 817419 h 817419"/>
              <a:gd name="connsiteX2" fmla="*/ 10737273 w 10737273"/>
              <a:gd name="connsiteY2" fmla="*/ 817419 h 817419"/>
            </a:gdLst>
            <a:ahLst/>
            <a:cxnLst>
              <a:cxn ang="0">
                <a:pos x="connsiteX0" y="connsiteY0"/>
              </a:cxn>
              <a:cxn ang="0">
                <a:pos x="connsiteX1" y="connsiteY1"/>
              </a:cxn>
              <a:cxn ang="0">
                <a:pos x="connsiteX2" y="connsiteY2"/>
              </a:cxn>
            </a:cxnLst>
            <a:rect l="l" t="t" r="r" b="b"/>
            <a:pathLst>
              <a:path w="10737273" h="817419">
                <a:moveTo>
                  <a:pt x="0" y="0"/>
                </a:moveTo>
                <a:lnTo>
                  <a:pt x="0" y="817419"/>
                </a:lnTo>
                <a:lnTo>
                  <a:pt x="10737273" y="817419"/>
                </a:lnTo>
              </a:path>
            </a:pathLst>
          </a:custGeom>
          <a:noFill/>
          <a:ln>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581E06F-4144-6342-B15C-984700F6A306}"/>
              </a:ext>
            </a:extLst>
          </p:cNvPr>
          <p:cNvSpPr txBox="1"/>
          <p:nvPr/>
        </p:nvSpPr>
        <p:spPr>
          <a:xfrm>
            <a:off x="4374973" y="2325303"/>
            <a:ext cx="1297858" cy="838294"/>
          </a:xfrm>
          <a:prstGeom prst="rect">
            <a:avLst/>
          </a:prstGeom>
          <a:noFill/>
        </p:spPr>
        <p:txBody>
          <a:bodyPr wrap="square" lIns="0" tIns="0" rIns="0" bIns="0" rtlCol="0" anchor="t">
            <a:noAutofit/>
          </a:bodyPr>
          <a:lstStyle/>
          <a:p>
            <a:pPr algn="ctr"/>
            <a:r>
              <a:rPr lang="en-US" sz="1400" dirty="0">
                <a:latin typeface="Arial" panose="020B0604020202020204" pitchFamily="34" charset="0"/>
                <a:cs typeface="Arial" panose="020B0604020202020204" pitchFamily="34" charset="0"/>
              </a:rPr>
              <a:t>Casual gamer</a:t>
            </a:r>
          </a:p>
        </p:txBody>
      </p:sp>
      <p:sp>
        <p:nvSpPr>
          <p:cNvPr id="25" name="TextBox 24">
            <a:extLst>
              <a:ext uri="{FF2B5EF4-FFF2-40B4-BE49-F238E27FC236}">
                <a16:creationId xmlns:a16="http://schemas.microsoft.com/office/drawing/2014/main" id="{D12B59BB-8712-9746-AC36-D9D695AABD2D}"/>
              </a:ext>
            </a:extLst>
          </p:cNvPr>
          <p:cNvSpPr txBox="1"/>
          <p:nvPr/>
        </p:nvSpPr>
        <p:spPr>
          <a:xfrm>
            <a:off x="6096000" y="2325303"/>
            <a:ext cx="1563184" cy="838294"/>
          </a:xfrm>
          <a:prstGeom prst="rect">
            <a:avLst/>
          </a:prstGeom>
          <a:noFill/>
        </p:spPr>
        <p:txBody>
          <a:bodyPr wrap="square" lIns="0" tIns="0" rIns="0" bIns="0" rtlCol="0" anchor="t">
            <a:noAutofit/>
          </a:bodyPr>
          <a:lstStyle/>
          <a:p>
            <a:pPr algn="ctr"/>
            <a:r>
              <a:rPr lang="en-US" sz="1400" dirty="0">
                <a:latin typeface="Arial" panose="020B0604020202020204" pitchFamily="34" charset="0"/>
                <a:cs typeface="Arial" panose="020B0604020202020204" pitchFamily="34" charset="0"/>
              </a:rPr>
              <a:t>New/fairly inexperienced in the world of gaming</a:t>
            </a:r>
          </a:p>
        </p:txBody>
      </p:sp>
      <p:sp>
        <p:nvSpPr>
          <p:cNvPr id="26" name="TextBox 25">
            <a:extLst>
              <a:ext uri="{FF2B5EF4-FFF2-40B4-BE49-F238E27FC236}">
                <a16:creationId xmlns:a16="http://schemas.microsoft.com/office/drawing/2014/main" id="{0DB659F6-29B1-5B45-93E4-5CC5B34D56C7}"/>
              </a:ext>
            </a:extLst>
          </p:cNvPr>
          <p:cNvSpPr txBox="1"/>
          <p:nvPr/>
        </p:nvSpPr>
        <p:spPr>
          <a:xfrm>
            <a:off x="8008784" y="2325303"/>
            <a:ext cx="1297858" cy="838294"/>
          </a:xfrm>
          <a:prstGeom prst="rect">
            <a:avLst/>
          </a:prstGeom>
          <a:noFill/>
        </p:spPr>
        <p:txBody>
          <a:bodyPr wrap="square" lIns="0" tIns="0" rIns="0" bIns="0" rtlCol="0" anchor="t">
            <a:noAutofit/>
          </a:bodyPr>
          <a:lstStyle/>
          <a:p>
            <a:pPr algn="ctr"/>
            <a:r>
              <a:rPr lang="en-US" sz="1400">
                <a:latin typeface="Arial" panose="020B0604020202020204" pitchFamily="34" charset="0"/>
                <a:cs typeface="Arial" panose="020B0604020202020204" pitchFamily="34" charset="0"/>
              </a:rPr>
              <a:t>Hardcore gamer</a:t>
            </a:r>
          </a:p>
        </p:txBody>
      </p:sp>
      <p:sp>
        <p:nvSpPr>
          <p:cNvPr id="27" name="TextBox 26">
            <a:extLst>
              <a:ext uri="{FF2B5EF4-FFF2-40B4-BE49-F238E27FC236}">
                <a16:creationId xmlns:a16="http://schemas.microsoft.com/office/drawing/2014/main" id="{8CC9A4B3-A6C3-7F43-9604-6A6726222815}"/>
              </a:ext>
            </a:extLst>
          </p:cNvPr>
          <p:cNvSpPr txBox="1"/>
          <p:nvPr/>
        </p:nvSpPr>
        <p:spPr>
          <a:xfrm>
            <a:off x="9686927" y="2325303"/>
            <a:ext cx="1600197" cy="838294"/>
          </a:xfrm>
          <a:prstGeom prst="rect">
            <a:avLst/>
          </a:prstGeom>
          <a:noFill/>
        </p:spPr>
        <p:txBody>
          <a:bodyPr wrap="square" lIns="0" tIns="0" rIns="0" bIns="0" rtlCol="0" anchor="t">
            <a:noAutofit/>
          </a:bodyPr>
          <a:lstStyle/>
          <a:p>
            <a:pPr algn="ctr"/>
            <a:r>
              <a:rPr lang="en-US" sz="1400" dirty="0">
                <a:latin typeface="Arial" panose="020B0604020202020204" pitchFamily="34" charset="0"/>
                <a:cs typeface="Arial" panose="020B0604020202020204" pitchFamily="34" charset="0"/>
              </a:rPr>
              <a:t>Professional gamer (i.e., I make money from playing and/or streaming games)</a:t>
            </a:r>
          </a:p>
        </p:txBody>
      </p:sp>
    </p:spTree>
    <p:extLst>
      <p:ext uri="{BB962C8B-B14F-4D97-AF65-F5344CB8AC3E}">
        <p14:creationId xmlns:p14="http://schemas.microsoft.com/office/powerpoint/2010/main" val="4419951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77830C9D-FE6A-454B-BAD8-D6132FD3C892}"/>
              </a:ext>
            </a:extLst>
          </p:cNvPr>
          <p:cNvSpPr/>
          <p:nvPr/>
        </p:nvSpPr>
        <p:spPr>
          <a:xfrm>
            <a:off x="0" y="2540763"/>
            <a:ext cx="2477591" cy="3386649"/>
          </a:xfrm>
          <a:prstGeom prst="rect">
            <a:avLst/>
          </a:prstGeom>
          <a:solidFill>
            <a:schemeClr val="bg2"/>
          </a:solidFill>
          <a:ln w="6350">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B86B9692-940B-6346-89CB-C8EBA8FB4127}"/>
              </a:ext>
            </a:extLst>
          </p:cNvPr>
          <p:cNvSpPr/>
          <p:nvPr/>
        </p:nvSpPr>
        <p:spPr>
          <a:xfrm>
            <a:off x="2473737" y="2518824"/>
            <a:ext cx="9245188" cy="3408588"/>
          </a:xfrm>
          <a:prstGeom prst="rect">
            <a:avLst/>
          </a:prstGeom>
          <a:noFill/>
          <a:ln w="63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455848" y="510423"/>
            <a:ext cx="11245850" cy="462312"/>
          </a:xfrm>
        </p:spPr>
        <p:txBody>
          <a:bodyPr/>
          <a:lstStyle/>
          <a:p>
            <a:pPr algn="l"/>
            <a:r>
              <a:rPr lang="en-US" sz="2800" b="1" dirty="0">
                <a:latin typeface="Arial" panose="020B0604020202020204" pitchFamily="34" charset="0"/>
                <a:cs typeface="Arial" panose="020B0604020202020204" pitchFamily="34" charset="0"/>
              </a:rPr>
              <a:t>At Least Half of Gamers Around the World Say They Are Casual Gamers</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568DA2-3660-46D9-9822-2A7A82FF3FBA}"/>
              </a:ext>
            </a:extLst>
          </p:cNvPr>
          <p:cNvSpPr txBox="1"/>
          <p:nvPr/>
        </p:nvSpPr>
        <p:spPr>
          <a:xfrm>
            <a:off x="473075" y="1792599"/>
            <a:ext cx="8759514" cy="326526"/>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 Yes by Country</a:t>
            </a:r>
          </a:p>
        </p:txBody>
      </p:sp>
      <p:grpSp>
        <p:nvGrpSpPr>
          <p:cNvPr id="6" name="Group 5">
            <a:extLst>
              <a:ext uri="{FF2B5EF4-FFF2-40B4-BE49-F238E27FC236}">
                <a16:creationId xmlns:a16="http://schemas.microsoft.com/office/drawing/2014/main" id="{508495D5-7A16-4044-9133-8FBAE194E0C7}"/>
              </a:ext>
            </a:extLst>
          </p:cNvPr>
          <p:cNvGrpSpPr/>
          <p:nvPr/>
        </p:nvGrpSpPr>
        <p:grpSpPr>
          <a:xfrm>
            <a:off x="2473737" y="2518824"/>
            <a:ext cx="8287522" cy="3408588"/>
            <a:chOff x="2805683" y="2243935"/>
            <a:chExt cx="8287522" cy="3213285"/>
          </a:xfrm>
        </p:grpSpPr>
        <p:cxnSp>
          <p:nvCxnSpPr>
            <p:cNvPr id="7" name="Straight Connector 6">
              <a:extLst>
                <a:ext uri="{FF2B5EF4-FFF2-40B4-BE49-F238E27FC236}">
                  <a16:creationId xmlns:a16="http://schemas.microsoft.com/office/drawing/2014/main" id="{B1255930-58CD-C343-A90E-6CDB5B8ABDF7}"/>
                </a:ext>
              </a:extLst>
            </p:cNvPr>
            <p:cNvCxnSpPr>
              <a:cxnSpLocks/>
            </p:cNvCxnSpPr>
            <p:nvPr/>
          </p:nvCxnSpPr>
          <p:spPr>
            <a:xfrm>
              <a:off x="280568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19DE92-3FEA-4F4F-A676-842A696B4A24}"/>
                </a:ext>
              </a:extLst>
            </p:cNvPr>
            <p:cNvCxnSpPr>
              <a:cxnSpLocks/>
            </p:cNvCxnSpPr>
            <p:nvPr/>
          </p:nvCxnSpPr>
          <p:spPr>
            <a:xfrm>
              <a:off x="398961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CE93B4-3B71-204F-A4F4-5936D431DCC1}"/>
                </a:ext>
              </a:extLst>
            </p:cNvPr>
            <p:cNvCxnSpPr>
              <a:cxnSpLocks/>
            </p:cNvCxnSpPr>
            <p:nvPr/>
          </p:nvCxnSpPr>
          <p:spPr>
            <a:xfrm>
              <a:off x="5173547"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E2F81-903A-D54A-8FFB-7F775C1E52D3}"/>
                </a:ext>
              </a:extLst>
            </p:cNvPr>
            <p:cNvCxnSpPr>
              <a:cxnSpLocks/>
            </p:cNvCxnSpPr>
            <p:nvPr/>
          </p:nvCxnSpPr>
          <p:spPr>
            <a:xfrm>
              <a:off x="6357479"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DDAE93-460A-6B43-9A55-F66EDFF97865}"/>
                </a:ext>
              </a:extLst>
            </p:cNvPr>
            <p:cNvCxnSpPr>
              <a:cxnSpLocks/>
            </p:cNvCxnSpPr>
            <p:nvPr/>
          </p:nvCxnSpPr>
          <p:spPr>
            <a:xfrm>
              <a:off x="7541411"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A41799-6546-9B47-93C5-FC6C322FB699}"/>
                </a:ext>
              </a:extLst>
            </p:cNvPr>
            <p:cNvCxnSpPr>
              <a:cxnSpLocks/>
            </p:cNvCxnSpPr>
            <p:nvPr/>
          </p:nvCxnSpPr>
          <p:spPr>
            <a:xfrm>
              <a:off x="8725343"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6709A2-9FAA-734A-8243-FE8457753FBD}"/>
                </a:ext>
              </a:extLst>
            </p:cNvPr>
            <p:cNvCxnSpPr>
              <a:cxnSpLocks/>
            </p:cNvCxnSpPr>
            <p:nvPr/>
          </p:nvCxnSpPr>
          <p:spPr>
            <a:xfrm>
              <a:off x="990927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C4C67B-5193-4E44-950F-636BA3A0570F}"/>
                </a:ext>
              </a:extLst>
            </p:cNvPr>
            <p:cNvCxnSpPr>
              <a:cxnSpLocks/>
            </p:cNvCxnSpPr>
            <p:nvPr/>
          </p:nvCxnSpPr>
          <p:spPr>
            <a:xfrm>
              <a:off x="11093205" y="2243935"/>
              <a:ext cx="0" cy="3213285"/>
            </a:xfrm>
            <a:prstGeom prst="line">
              <a:avLst/>
            </a:prstGeom>
            <a:ln w="12700">
              <a:solidFill>
                <a:schemeClr val="tx2"/>
              </a:solidFill>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pic>
        <p:nvPicPr>
          <p:cNvPr id="35" name="Picture 34" descr="Logo, icon&#10;&#10;Description automatically generated">
            <a:extLst>
              <a:ext uri="{FF2B5EF4-FFF2-40B4-BE49-F238E27FC236}">
                <a16:creationId xmlns:a16="http://schemas.microsoft.com/office/drawing/2014/main" id="{AB9584F0-60FF-A847-9555-7DF683043468}"/>
              </a:ext>
            </a:extLst>
          </p:cNvPr>
          <p:cNvPicPr>
            <a:picLocks noChangeAspect="1"/>
          </p:cNvPicPr>
          <p:nvPr/>
        </p:nvPicPr>
        <p:blipFill>
          <a:blip r:embed="rId3"/>
          <a:stretch>
            <a:fillRect/>
          </a:stretch>
        </p:blipFill>
        <p:spPr>
          <a:xfrm>
            <a:off x="2293107" y="2028436"/>
            <a:ext cx="366583" cy="366583"/>
          </a:xfrm>
          <a:prstGeom prst="rect">
            <a:avLst/>
          </a:prstGeom>
        </p:spPr>
      </p:pic>
      <p:pic>
        <p:nvPicPr>
          <p:cNvPr id="36" name="Picture 35" descr="Chart, pie chart&#10;&#10;Description automatically generated">
            <a:extLst>
              <a:ext uri="{FF2B5EF4-FFF2-40B4-BE49-F238E27FC236}">
                <a16:creationId xmlns:a16="http://schemas.microsoft.com/office/drawing/2014/main" id="{597B2719-E0EE-9F45-A24D-09D829A83D75}"/>
              </a:ext>
            </a:extLst>
          </p:cNvPr>
          <p:cNvPicPr>
            <a:picLocks noChangeAspect="1"/>
          </p:cNvPicPr>
          <p:nvPr/>
        </p:nvPicPr>
        <p:blipFill>
          <a:blip r:embed="rId4"/>
          <a:stretch>
            <a:fillRect/>
          </a:stretch>
        </p:blipFill>
        <p:spPr>
          <a:xfrm>
            <a:off x="3480816" y="2028436"/>
            <a:ext cx="366583" cy="366583"/>
          </a:xfrm>
          <a:prstGeom prst="rect">
            <a:avLst/>
          </a:prstGeom>
        </p:spPr>
      </p:pic>
      <p:pic>
        <p:nvPicPr>
          <p:cNvPr id="37" name="Picture 36" descr="Shape&#10;&#10;Description automatically generated">
            <a:extLst>
              <a:ext uri="{FF2B5EF4-FFF2-40B4-BE49-F238E27FC236}">
                <a16:creationId xmlns:a16="http://schemas.microsoft.com/office/drawing/2014/main" id="{018F488C-F6EC-274B-8758-D2B815AA606F}"/>
              </a:ext>
            </a:extLst>
          </p:cNvPr>
          <p:cNvPicPr>
            <a:picLocks noChangeAspect="1"/>
          </p:cNvPicPr>
          <p:nvPr/>
        </p:nvPicPr>
        <p:blipFill>
          <a:blip r:embed="rId5"/>
          <a:stretch>
            <a:fillRect/>
          </a:stretch>
        </p:blipFill>
        <p:spPr>
          <a:xfrm>
            <a:off x="4658773" y="2028436"/>
            <a:ext cx="366583" cy="365296"/>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789B8C23-83DA-E246-A598-CE4E085CD5C0}"/>
              </a:ext>
            </a:extLst>
          </p:cNvPr>
          <p:cNvPicPr>
            <a:picLocks noChangeAspect="1"/>
          </p:cNvPicPr>
          <p:nvPr/>
        </p:nvPicPr>
        <p:blipFill>
          <a:blip r:embed="rId6"/>
          <a:stretch>
            <a:fillRect/>
          </a:stretch>
        </p:blipFill>
        <p:spPr>
          <a:xfrm>
            <a:off x="5844511" y="2028436"/>
            <a:ext cx="366583" cy="366583"/>
          </a:xfrm>
          <a:prstGeom prst="rect">
            <a:avLst/>
          </a:prstGeom>
        </p:spPr>
      </p:pic>
      <p:pic>
        <p:nvPicPr>
          <p:cNvPr id="39" name="Picture 38" descr="Logo&#10;&#10;Description automatically generated">
            <a:extLst>
              <a:ext uri="{FF2B5EF4-FFF2-40B4-BE49-F238E27FC236}">
                <a16:creationId xmlns:a16="http://schemas.microsoft.com/office/drawing/2014/main" id="{F940BE33-F7ED-054D-A543-4816B23BD9DB}"/>
              </a:ext>
            </a:extLst>
          </p:cNvPr>
          <p:cNvPicPr>
            <a:picLocks noChangeAspect="1"/>
          </p:cNvPicPr>
          <p:nvPr/>
        </p:nvPicPr>
        <p:blipFill>
          <a:blip r:embed="rId7"/>
          <a:stretch>
            <a:fillRect/>
          </a:stretch>
        </p:blipFill>
        <p:spPr>
          <a:xfrm>
            <a:off x="8201961" y="2028436"/>
            <a:ext cx="365296" cy="366583"/>
          </a:xfrm>
          <a:prstGeom prst="rect">
            <a:avLst/>
          </a:prstGeom>
        </p:spPr>
      </p:pic>
      <p:pic>
        <p:nvPicPr>
          <p:cNvPr id="40" name="Picture 39" descr="Logo, company name&#10;&#10;Description automatically generated">
            <a:extLst>
              <a:ext uri="{FF2B5EF4-FFF2-40B4-BE49-F238E27FC236}">
                <a16:creationId xmlns:a16="http://schemas.microsoft.com/office/drawing/2014/main" id="{EE3E6910-5779-364C-95DD-FC8FD3E5177E}"/>
              </a:ext>
            </a:extLst>
          </p:cNvPr>
          <p:cNvPicPr>
            <a:picLocks noChangeAspect="1"/>
          </p:cNvPicPr>
          <p:nvPr/>
        </p:nvPicPr>
        <p:blipFill>
          <a:blip r:embed="rId8"/>
          <a:stretch>
            <a:fillRect/>
          </a:stretch>
        </p:blipFill>
        <p:spPr>
          <a:xfrm>
            <a:off x="9392844" y="2028436"/>
            <a:ext cx="366583" cy="365296"/>
          </a:xfrm>
          <a:prstGeom prst="rect">
            <a:avLst/>
          </a:prstGeom>
        </p:spPr>
      </p:pic>
      <p:pic>
        <p:nvPicPr>
          <p:cNvPr id="41" name="Picture 40" descr="Icon&#10;&#10;Description automatically generated with medium confidence">
            <a:extLst>
              <a:ext uri="{FF2B5EF4-FFF2-40B4-BE49-F238E27FC236}">
                <a16:creationId xmlns:a16="http://schemas.microsoft.com/office/drawing/2014/main" id="{264335E2-E952-4244-AE92-A2D476AFCA57}"/>
              </a:ext>
            </a:extLst>
          </p:cNvPr>
          <p:cNvPicPr>
            <a:picLocks noChangeAspect="1"/>
          </p:cNvPicPr>
          <p:nvPr/>
        </p:nvPicPr>
        <p:blipFill>
          <a:blip r:embed="rId9"/>
          <a:stretch>
            <a:fillRect/>
          </a:stretch>
        </p:blipFill>
        <p:spPr>
          <a:xfrm>
            <a:off x="10589787" y="2028436"/>
            <a:ext cx="366583" cy="365296"/>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810469DD-AFB5-3644-977D-D89CD36CD7A7}"/>
              </a:ext>
            </a:extLst>
          </p:cNvPr>
          <p:cNvPicPr>
            <a:picLocks noChangeAspect="1"/>
          </p:cNvPicPr>
          <p:nvPr/>
        </p:nvPicPr>
        <p:blipFill>
          <a:blip r:embed="rId10"/>
          <a:stretch>
            <a:fillRect/>
          </a:stretch>
        </p:blipFill>
        <p:spPr>
          <a:xfrm>
            <a:off x="7023298" y="2028436"/>
            <a:ext cx="361998" cy="363268"/>
          </a:xfrm>
          <a:prstGeom prst="rect">
            <a:avLst/>
          </a:prstGeom>
        </p:spPr>
      </p:pic>
      <p:graphicFrame>
        <p:nvGraphicFramePr>
          <p:cNvPr id="127" name="Table 126">
            <a:extLst>
              <a:ext uri="{FF2B5EF4-FFF2-40B4-BE49-F238E27FC236}">
                <a16:creationId xmlns:a16="http://schemas.microsoft.com/office/drawing/2014/main" id="{70750DAC-46CD-9E46-8403-2A71689BE28C}"/>
              </a:ext>
            </a:extLst>
          </p:cNvPr>
          <p:cNvGraphicFramePr>
            <a:graphicFrameLocks noGrp="1"/>
          </p:cNvGraphicFramePr>
          <p:nvPr>
            <p:extLst>
              <p:ext uri="{D42A27DB-BD31-4B8C-83A1-F6EECF244321}">
                <p14:modId xmlns:p14="http://schemas.microsoft.com/office/powerpoint/2010/main" val="2066237420"/>
              </p:ext>
            </p:extLst>
          </p:nvPr>
        </p:nvGraphicFramePr>
        <p:xfrm>
          <a:off x="409308" y="2540763"/>
          <a:ext cx="1551909" cy="3344648"/>
        </p:xfrm>
        <a:graphic>
          <a:graphicData uri="http://schemas.openxmlformats.org/drawingml/2006/table">
            <a:tbl>
              <a:tblPr>
                <a:tableStyleId>{073A0DAA-6AF3-43AB-8588-CEC1D06C72B9}</a:tableStyleId>
              </a:tblPr>
              <a:tblGrid>
                <a:gridCol w="1551909">
                  <a:extLst>
                    <a:ext uri="{9D8B030D-6E8A-4147-A177-3AD203B41FA5}">
                      <a16:colId xmlns:a16="http://schemas.microsoft.com/office/drawing/2014/main" val="2803054361"/>
                    </a:ext>
                  </a:extLst>
                </a:gridCol>
              </a:tblGrid>
              <a:tr h="83616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Casual gamer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557009"/>
                  </a:ext>
                </a:extLst>
              </a:tr>
              <a:tr h="836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cs typeface="Arial" panose="020B0604020202020204" pitchFamily="34" charset="0"/>
                        </a:rPr>
                        <a:t>New/fairly inexperienced in the world of gaming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7582376"/>
                  </a:ext>
                </a:extLst>
              </a:tr>
              <a:tr h="836162">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Hardcore gamer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468531"/>
                  </a:ext>
                </a:extLst>
              </a:tr>
              <a:tr h="836162">
                <a:tc>
                  <a:txBody>
                    <a:bodyPr/>
                    <a:lstStyle/>
                    <a:p>
                      <a:pPr algn="l"/>
                      <a:r>
                        <a:rPr lang="en-US" sz="1200" dirty="0">
                          <a:latin typeface="Arial" panose="020B0604020202020204" pitchFamily="34" charset="0"/>
                          <a:cs typeface="Arial" panose="020B0604020202020204" pitchFamily="34" charset="0"/>
                        </a:rPr>
                        <a:t>Professional gamer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914311"/>
                  </a:ext>
                </a:extLst>
              </a:tr>
            </a:tbl>
          </a:graphicData>
        </a:graphic>
      </p:graphicFrame>
      <p:grpSp>
        <p:nvGrpSpPr>
          <p:cNvPr id="257" name="Group 256">
            <a:extLst>
              <a:ext uri="{FF2B5EF4-FFF2-40B4-BE49-F238E27FC236}">
                <a16:creationId xmlns:a16="http://schemas.microsoft.com/office/drawing/2014/main" id="{E1509682-B64B-A742-B9C0-C76915833333}"/>
              </a:ext>
            </a:extLst>
          </p:cNvPr>
          <p:cNvGrpSpPr/>
          <p:nvPr/>
        </p:nvGrpSpPr>
        <p:grpSpPr>
          <a:xfrm>
            <a:off x="2200219" y="2704172"/>
            <a:ext cx="591028" cy="3002059"/>
            <a:chOff x="3033968" y="3028144"/>
            <a:chExt cx="591028" cy="3002059"/>
          </a:xfrm>
        </p:grpSpPr>
        <p:grpSp>
          <p:nvGrpSpPr>
            <p:cNvPr id="155" name="Group 154">
              <a:extLst>
                <a:ext uri="{FF2B5EF4-FFF2-40B4-BE49-F238E27FC236}">
                  <a16:creationId xmlns:a16="http://schemas.microsoft.com/office/drawing/2014/main" id="{AFDCD5DD-B9A0-AE4E-8F8C-4FC3A2B11799}"/>
                </a:ext>
              </a:extLst>
            </p:cNvPr>
            <p:cNvGrpSpPr/>
            <p:nvPr/>
          </p:nvGrpSpPr>
          <p:grpSpPr>
            <a:xfrm>
              <a:off x="3033968" y="3028144"/>
              <a:ext cx="591028" cy="434009"/>
              <a:chOff x="3033968" y="2982424"/>
              <a:chExt cx="591028" cy="434009"/>
            </a:xfrm>
          </p:grpSpPr>
          <p:sp>
            <p:nvSpPr>
              <p:cNvPr id="47" name="Oval 46">
                <a:extLst>
                  <a:ext uri="{FF2B5EF4-FFF2-40B4-BE49-F238E27FC236}">
                    <a16:creationId xmlns:a16="http://schemas.microsoft.com/office/drawing/2014/main" id="{274FC4CD-5774-6045-B92D-F7067D15D30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53" name="Text Placeholder 3">
                <a:extLst>
                  <a:ext uri="{FF2B5EF4-FFF2-40B4-BE49-F238E27FC236}">
                    <a16:creationId xmlns:a16="http://schemas.microsoft.com/office/drawing/2014/main" id="{3DC647A8-5E30-1D48-8E31-125880117A4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dirty="0">
                    <a:latin typeface="Arial" panose="020B0604020202020204" pitchFamily="34" charset="0"/>
                    <a:cs typeface="Arial" panose="020B0604020202020204" pitchFamily="34" charset="0"/>
                  </a:rPr>
                  <a:t>70%</a:t>
                </a:r>
              </a:p>
            </p:txBody>
          </p:sp>
        </p:grpSp>
        <p:grpSp>
          <p:nvGrpSpPr>
            <p:cNvPr id="156" name="Group 155">
              <a:extLst>
                <a:ext uri="{FF2B5EF4-FFF2-40B4-BE49-F238E27FC236}">
                  <a16:creationId xmlns:a16="http://schemas.microsoft.com/office/drawing/2014/main" id="{0C0D31BD-91CE-C44F-BAAF-A37825302342}"/>
                </a:ext>
              </a:extLst>
            </p:cNvPr>
            <p:cNvGrpSpPr/>
            <p:nvPr/>
          </p:nvGrpSpPr>
          <p:grpSpPr>
            <a:xfrm>
              <a:off x="3033968" y="3884161"/>
              <a:ext cx="591028" cy="434009"/>
              <a:chOff x="3033968" y="2982424"/>
              <a:chExt cx="591028" cy="434009"/>
            </a:xfrm>
          </p:grpSpPr>
          <p:sp>
            <p:nvSpPr>
              <p:cNvPr id="157" name="Oval 156">
                <a:extLst>
                  <a:ext uri="{FF2B5EF4-FFF2-40B4-BE49-F238E27FC236}">
                    <a16:creationId xmlns:a16="http://schemas.microsoft.com/office/drawing/2014/main" id="{85CE75D3-DC07-A542-9250-0AF1EC42BF4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58" name="Text Placeholder 3">
                <a:extLst>
                  <a:ext uri="{FF2B5EF4-FFF2-40B4-BE49-F238E27FC236}">
                    <a16:creationId xmlns:a16="http://schemas.microsoft.com/office/drawing/2014/main" id="{56AB8EFA-7593-FC42-8557-5259055CE54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38%</a:t>
                </a:r>
              </a:p>
            </p:txBody>
          </p:sp>
        </p:grpSp>
        <p:grpSp>
          <p:nvGrpSpPr>
            <p:cNvPr id="159" name="Group 158">
              <a:extLst>
                <a:ext uri="{FF2B5EF4-FFF2-40B4-BE49-F238E27FC236}">
                  <a16:creationId xmlns:a16="http://schemas.microsoft.com/office/drawing/2014/main" id="{6E218D7A-69CB-7E41-9CD9-77B10B11E36B}"/>
                </a:ext>
              </a:extLst>
            </p:cNvPr>
            <p:cNvGrpSpPr/>
            <p:nvPr/>
          </p:nvGrpSpPr>
          <p:grpSpPr>
            <a:xfrm>
              <a:off x="3033968" y="4740178"/>
              <a:ext cx="591028" cy="434009"/>
              <a:chOff x="3033968" y="2982424"/>
              <a:chExt cx="591028" cy="434009"/>
            </a:xfrm>
          </p:grpSpPr>
          <p:sp>
            <p:nvSpPr>
              <p:cNvPr id="160" name="Oval 159">
                <a:extLst>
                  <a:ext uri="{FF2B5EF4-FFF2-40B4-BE49-F238E27FC236}">
                    <a16:creationId xmlns:a16="http://schemas.microsoft.com/office/drawing/2014/main" id="{E96AF19E-4C4D-7D40-8B85-A534D5D7A5E0}"/>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61" name="Text Placeholder 3">
                <a:extLst>
                  <a:ext uri="{FF2B5EF4-FFF2-40B4-BE49-F238E27FC236}">
                    <a16:creationId xmlns:a16="http://schemas.microsoft.com/office/drawing/2014/main" id="{3114A0DB-1B6D-DB43-864F-B5459029756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16%</a:t>
                </a:r>
              </a:p>
            </p:txBody>
          </p:sp>
        </p:grpSp>
        <p:grpSp>
          <p:nvGrpSpPr>
            <p:cNvPr id="162" name="Group 161">
              <a:extLst>
                <a:ext uri="{FF2B5EF4-FFF2-40B4-BE49-F238E27FC236}">
                  <a16:creationId xmlns:a16="http://schemas.microsoft.com/office/drawing/2014/main" id="{32D4589A-4852-CB41-86BC-B71AAFC938D2}"/>
                </a:ext>
              </a:extLst>
            </p:cNvPr>
            <p:cNvGrpSpPr/>
            <p:nvPr/>
          </p:nvGrpSpPr>
          <p:grpSpPr>
            <a:xfrm>
              <a:off x="3033968" y="5596194"/>
              <a:ext cx="591028" cy="434009"/>
              <a:chOff x="3033968" y="2982424"/>
              <a:chExt cx="591028" cy="434009"/>
            </a:xfrm>
          </p:grpSpPr>
          <p:sp>
            <p:nvSpPr>
              <p:cNvPr id="163" name="Oval 162">
                <a:extLst>
                  <a:ext uri="{FF2B5EF4-FFF2-40B4-BE49-F238E27FC236}">
                    <a16:creationId xmlns:a16="http://schemas.microsoft.com/office/drawing/2014/main" id="{812BA6A9-B65D-D54F-A113-893698921286}"/>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164" name="Text Placeholder 3">
                <a:extLst>
                  <a:ext uri="{FF2B5EF4-FFF2-40B4-BE49-F238E27FC236}">
                    <a16:creationId xmlns:a16="http://schemas.microsoft.com/office/drawing/2014/main" id="{000E169D-D69C-D449-8D9D-BE5884637D6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a:t>
                </a:r>
              </a:p>
            </p:txBody>
          </p:sp>
        </p:grpSp>
      </p:grpSp>
      <p:grpSp>
        <p:nvGrpSpPr>
          <p:cNvPr id="258" name="Group 257">
            <a:extLst>
              <a:ext uri="{FF2B5EF4-FFF2-40B4-BE49-F238E27FC236}">
                <a16:creationId xmlns:a16="http://schemas.microsoft.com/office/drawing/2014/main" id="{73F3CC95-0BF4-D24C-B99A-AC8C49DBEF36}"/>
              </a:ext>
            </a:extLst>
          </p:cNvPr>
          <p:cNvGrpSpPr/>
          <p:nvPr/>
        </p:nvGrpSpPr>
        <p:grpSpPr>
          <a:xfrm>
            <a:off x="3371448" y="2704172"/>
            <a:ext cx="591028" cy="3002059"/>
            <a:chOff x="3033968" y="3028144"/>
            <a:chExt cx="591028" cy="3002059"/>
          </a:xfrm>
        </p:grpSpPr>
        <p:grpSp>
          <p:nvGrpSpPr>
            <p:cNvPr id="259" name="Group 258">
              <a:extLst>
                <a:ext uri="{FF2B5EF4-FFF2-40B4-BE49-F238E27FC236}">
                  <a16:creationId xmlns:a16="http://schemas.microsoft.com/office/drawing/2014/main" id="{D64B5172-B36A-6948-814E-05B8D6B61BD3}"/>
                </a:ext>
              </a:extLst>
            </p:cNvPr>
            <p:cNvGrpSpPr/>
            <p:nvPr/>
          </p:nvGrpSpPr>
          <p:grpSpPr>
            <a:xfrm>
              <a:off x="3033968" y="3028144"/>
              <a:ext cx="591028" cy="434009"/>
              <a:chOff x="3033968" y="2982424"/>
              <a:chExt cx="591028" cy="434009"/>
            </a:xfrm>
          </p:grpSpPr>
          <p:sp>
            <p:nvSpPr>
              <p:cNvPr id="269" name="Oval 268">
                <a:extLst>
                  <a:ext uri="{FF2B5EF4-FFF2-40B4-BE49-F238E27FC236}">
                    <a16:creationId xmlns:a16="http://schemas.microsoft.com/office/drawing/2014/main" id="{FC29F13A-3B12-344A-BD3D-72AABD98CDDE}"/>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0" name="Text Placeholder 3">
                <a:extLst>
                  <a:ext uri="{FF2B5EF4-FFF2-40B4-BE49-F238E27FC236}">
                    <a16:creationId xmlns:a16="http://schemas.microsoft.com/office/drawing/2014/main" id="{96365095-DA46-FF4B-AD0A-9610DF60B6C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49%</a:t>
                </a:r>
              </a:p>
            </p:txBody>
          </p:sp>
        </p:grpSp>
        <p:grpSp>
          <p:nvGrpSpPr>
            <p:cNvPr id="260" name="Group 259">
              <a:extLst>
                <a:ext uri="{FF2B5EF4-FFF2-40B4-BE49-F238E27FC236}">
                  <a16:creationId xmlns:a16="http://schemas.microsoft.com/office/drawing/2014/main" id="{736AF158-1D7D-B245-A1A9-E880C50E9DFF}"/>
                </a:ext>
              </a:extLst>
            </p:cNvPr>
            <p:cNvGrpSpPr/>
            <p:nvPr/>
          </p:nvGrpSpPr>
          <p:grpSpPr>
            <a:xfrm>
              <a:off x="3033968" y="3884161"/>
              <a:ext cx="591028" cy="434009"/>
              <a:chOff x="3033968" y="2982424"/>
              <a:chExt cx="591028" cy="434009"/>
            </a:xfrm>
          </p:grpSpPr>
          <p:sp>
            <p:nvSpPr>
              <p:cNvPr id="267" name="Oval 266">
                <a:extLst>
                  <a:ext uri="{FF2B5EF4-FFF2-40B4-BE49-F238E27FC236}">
                    <a16:creationId xmlns:a16="http://schemas.microsoft.com/office/drawing/2014/main" id="{B5FEA51C-0E5E-4048-A336-5E7E46CF2F1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8" name="Text Placeholder 3">
                <a:extLst>
                  <a:ext uri="{FF2B5EF4-FFF2-40B4-BE49-F238E27FC236}">
                    <a16:creationId xmlns:a16="http://schemas.microsoft.com/office/drawing/2014/main" id="{C717C082-1A59-0E46-9324-A41F0A13EF2F}"/>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41%</a:t>
                </a:r>
              </a:p>
            </p:txBody>
          </p:sp>
        </p:grpSp>
        <p:grpSp>
          <p:nvGrpSpPr>
            <p:cNvPr id="261" name="Group 260">
              <a:extLst>
                <a:ext uri="{FF2B5EF4-FFF2-40B4-BE49-F238E27FC236}">
                  <a16:creationId xmlns:a16="http://schemas.microsoft.com/office/drawing/2014/main" id="{874CF737-2893-B943-A6AA-2FD8DAE42633}"/>
                </a:ext>
              </a:extLst>
            </p:cNvPr>
            <p:cNvGrpSpPr/>
            <p:nvPr/>
          </p:nvGrpSpPr>
          <p:grpSpPr>
            <a:xfrm>
              <a:off x="3033968" y="4740178"/>
              <a:ext cx="591028" cy="434009"/>
              <a:chOff x="3033968" y="2982424"/>
              <a:chExt cx="591028" cy="434009"/>
            </a:xfrm>
          </p:grpSpPr>
          <p:sp>
            <p:nvSpPr>
              <p:cNvPr id="265" name="Oval 264">
                <a:extLst>
                  <a:ext uri="{FF2B5EF4-FFF2-40B4-BE49-F238E27FC236}">
                    <a16:creationId xmlns:a16="http://schemas.microsoft.com/office/drawing/2014/main" id="{B5ECFEF1-D94F-6C46-B12A-F24ED4CBDED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6" name="Text Placeholder 3">
                <a:extLst>
                  <a:ext uri="{FF2B5EF4-FFF2-40B4-BE49-F238E27FC236}">
                    <a16:creationId xmlns:a16="http://schemas.microsoft.com/office/drawing/2014/main" id="{A6ABAF71-8A3C-3E47-BC8E-E9BEC315269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29%</a:t>
                </a:r>
              </a:p>
            </p:txBody>
          </p:sp>
        </p:grpSp>
        <p:grpSp>
          <p:nvGrpSpPr>
            <p:cNvPr id="262" name="Group 261">
              <a:extLst>
                <a:ext uri="{FF2B5EF4-FFF2-40B4-BE49-F238E27FC236}">
                  <a16:creationId xmlns:a16="http://schemas.microsoft.com/office/drawing/2014/main" id="{C1F217D8-8633-2C4D-9C4F-7E7C26D36583}"/>
                </a:ext>
              </a:extLst>
            </p:cNvPr>
            <p:cNvGrpSpPr/>
            <p:nvPr/>
          </p:nvGrpSpPr>
          <p:grpSpPr>
            <a:xfrm>
              <a:off x="3033968" y="5596194"/>
              <a:ext cx="591028" cy="434009"/>
              <a:chOff x="3033968" y="2982424"/>
              <a:chExt cx="591028" cy="434009"/>
            </a:xfrm>
          </p:grpSpPr>
          <p:sp>
            <p:nvSpPr>
              <p:cNvPr id="263" name="Oval 262">
                <a:extLst>
                  <a:ext uri="{FF2B5EF4-FFF2-40B4-BE49-F238E27FC236}">
                    <a16:creationId xmlns:a16="http://schemas.microsoft.com/office/drawing/2014/main" id="{19A09235-96D0-D844-AE7B-C10C3BA9436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64" name="Text Placeholder 3">
                <a:extLst>
                  <a:ext uri="{FF2B5EF4-FFF2-40B4-BE49-F238E27FC236}">
                    <a16:creationId xmlns:a16="http://schemas.microsoft.com/office/drawing/2014/main" id="{F61B29B7-1BE1-F140-8990-22DDB2E8A10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a:t>
                </a:r>
              </a:p>
            </p:txBody>
          </p:sp>
        </p:grpSp>
      </p:grpSp>
      <p:grpSp>
        <p:nvGrpSpPr>
          <p:cNvPr id="271" name="Group 270">
            <a:extLst>
              <a:ext uri="{FF2B5EF4-FFF2-40B4-BE49-F238E27FC236}">
                <a16:creationId xmlns:a16="http://schemas.microsoft.com/office/drawing/2014/main" id="{31BA0197-E3B1-544D-B0ED-E1582B45AA0B}"/>
              </a:ext>
            </a:extLst>
          </p:cNvPr>
          <p:cNvGrpSpPr/>
          <p:nvPr/>
        </p:nvGrpSpPr>
        <p:grpSpPr>
          <a:xfrm>
            <a:off x="4549637" y="2704172"/>
            <a:ext cx="591028" cy="3002059"/>
            <a:chOff x="3033968" y="3028144"/>
            <a:chExt cx="591028" cy="3002059"/>
          </a:xfrm>
        </p:grpSpPr>
        <p:grpSp>
          <p:nvGrpSpPr>
            <p:cNvPr id="272" name="Group 271">
              <a:extLst>
                <a:ext uri="{FF2B5EF4-FFF2-40B4-BE49-F238E27FC236}">
                  <a16:creationId xmlns:a16="http://schemas.microsoft.com/office/drawing/2014/main" id="{CE75CCDD-CC3C-C945-B522-F1C5A37D6A8C}"/>
                </a:ext>
              </a:extLst>
            </p:cNvPr>
            <p:cNvGrpSpPr/>
            <p:nvPr/>
          </p:nvGrpSpPr>
          <p:grpSpPr>
            <a:xfrm>
              <a:off x="3033968" y="3028144"/>
              <a:ext cx="591028" cy="434009"/>
              <a:chOff x="3033968" y="2982424"/>
              <a:chExt cx="591028" cy="434009"/>
            </a:xfrm>
          </p:grpSpPr>
          <p:sp>
            <p:nvSpPr>
              <p:cNvPr id="282" name="Oval 281">
                <a:extLst>
                  <a:ext uri="{FF2B5EF4-FFF2-40B4-BE49-F238E27FC236}">
                    <a16:creationId xmlns:a16="http://schemas.microsoft.com/office/drawing/2014/main" id="{CC34013A-4F6A-2E4C-8EBD-4227F85D444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83" name="Text Placeholder 3">
                <a:extLst>
                  <a:ext uri="{FF2B5EF4-FFF2-40B4-BE49-F238E27FC236}">
                    <a16:creationId xmlns:a16="http://schemas.microsoft.com/office/drawing/2014/main" id="{6DFEB902-3656-934E-9CD7-C1C562EBC91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65%</a:t>
                </a:r>
              </a:p>
            </p:txBody>
          </p:sp>
        </p:grpSp>
        <p:grpSp>
          <p:nvGrpSpPr>
            <p:cNvPr id="273" name="Group 272">
              <a:extLst>
                <a:ext uri="{FF2B5EF4-FFF2-40B4-BE49-F238E27FC236}">
                  <a16:creationId xmlns:a16="http://schemas.microsoft.com/office/drawing/2014/main" id="{81ABB288-CCCA-924E-B610-547514FE480E}"/>
                </a:ext>
              </a:extLst>
            </p:cNvPr>
            <p:cNvGrpSpPr/>
            <p:nvPr/>
          </p:nvGrpSpPr>
          <p:grpSpPr>
            <a:xfrm>
              <a:off x="3033968" y="3884161"/>
              <a:ext cx="591028" cy="434009"/>
              <a:chOff x="3033968" y="2982424"/>
              <a:chExt cx="591028" cy="434009"/>
            </a:xfrm>
          </p:grpSpPr>
          <p:sp>
            <p:nvSpPr>
              <p:cNvPr id="280" name="Oval 279">
                <a:extLst>
                  <a:ext uri="{FF2B5EF4-FFF2-40B4-BE49-F238E27FC236}">
                    <a16:creationId xmlns:a16="http://schemas.microsoft.com/office/drawing/2014/main" id="{35442D09-0629-E447-953D-790DD5D3B53C}"/>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81" name="Text Placeholder 3">
                <a:extLst>
                  <a:ext uri="{FF2B5EF4-FFF2-40B4-BE49-F238E27FC236}">
                    <a16:creationId xmlns:a16="http://schemas.microsoft.com/office/drawing/2014/main" id="{E65A171C-37AA-444C-BCA7-C4AB0D7E80B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32%</a:t>
                </a:r>
              </a:p>
            </p:txBody>
          </p:sp>
        </p:grpSp>
        <p:grpSp>
          <p:nvGrpSpPr>
            <p:cNvPr id="274" name="Group 273">
              <a:extLst>
                <a:ext uri="{FF2B5EF4-FFF2-40B4-BE49-F238E27FC236}">
                  <a16:creationId xmlns:a16="http://schemas.microsoft.com/office/drawing/2014/main" id="{515E8D0F-ADDA-8C40-99C4-6640AE5C3940}"/>
                </a:ext>
              </a:extLst>
            </p:cNvPr>
            <p:cNvGrpSpPr/>
            <p:nvPr/>
          </p:nvGrpSpPr>
          <p:grpSpPr>
            <a:xfrm>
              <a:off x="3033968" y="4740178"/>
              <a:ext cx="591028" cy="434009"/>
              <a:chOff x="3033968" y="2982424"/>
              <a:chExt cx="591028" cy="434009"/>
            </a:xfrm>
          </p:grpSpPr>
          <p:sp>
            <p:nvSpPr>
              <p:cNvPr id="278" name="Oval 277">
                <a:extLst>
                  <a:ext uri="{FF2B5EF4-FFF2-40B4-BE49-F238E27FC236}">
                    <a16:creationId xmlns:a16="http://schemas.microsoft.com/office/drawing/2014/main" id="{88044C5D-ED5B-1046-96A6-4D88D708691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9" name="Text Placeholder 3">
                <a:extLst>
                  <a:ext uri="{FF2B5EF4-FFF2-40B4-BE49-F238E27FC236}">
                    <a16:creationId xmlns:a16="http://schemas.microsoft.com/office/drawing/2014/main" id="{1B29E54B-4030-3A4C-AF2F-582DA1767937}"/>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19%</a:t>
                </a:r>
              </a:p>
            </p:txBody>
          </p:sp>
        </p:grpSp>
        <p:grpSp>
          <p:nvGrpSpPr>
            <p:cNvPr id="275" name="Group 274">
              <a:extLst>
                <a:ext uri="{FF2B5EF4-FFF2-40B4-BE49-F238E27FC236}">
                  <a16:creationId xmlns:a16="http://schemas.microsoft.com/office/drawing/2014/main" id="{3B9962EC-DB09-4E40-8F61-9E743AF69E95}"/>
                </a:ext>
              </a:extLst>
            </p:cNvPr>
            <p:cNvGrpSpPr/>
            <p:nvPr/>
          </p:nvGrpSpPr>
          <p:grpSpPr>
            <a:xfrm>
              <a:off x="3033968" y="5596194"/>
              <a:ext cx="591028" cy="434009"/>
              <a:chOff x="3033968" y="2982424"/>
              <a:chExt cx="591028" cy="434009"/>
            </a:xfrm>
          </p:grpSpPr>
          <p:sp>
            <p:nvSpPr>
              <p:cNvPr id="276" name="Oval 275">
                <a:extLst>
                  <a:ext uri="{FF2B5EF4-FFF2-40B4-BE49-F238E27FC236}">
                    <a16:creationId xmlns:a16="http://schemas.microsoft.com/office/drawing/2014/main" id="{ED0ABC18-EC40-9B43-975F-4BF5D36358EF}"/>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77" name="Text Placeholder 3">
                <a:extLst>
                  <a:ext uri="{FF2B5EF4-FFF2-40B4-BE49-F238E27FC236}">
                    <a16:creationId xmlns:a16="http://schemas.microsoft.com/office/drawing/2014/main" id="{027F5F26-CEF4-EA4F-BF5B-31CE20C3980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7%</a:t>
                </a:r>
              </a:p>
            </p:txBody>
          </p:sp>
        </p:grpSp>
      </p:grpSp>
      <p:grpSp>
        <p:nvGrpSpPr>
          <p:cNvPr id="284" name="Group 283">
            <a:extLst>
              <a:ext uri="{FF2B5EF4-FFF2-40B4-BE49-F238E27FC236}">
                <a16:creationId xmlns:a16="http://schemas.microsoft.com/office/drawing/2014/main" id="{17400221-414E-EE47-B508-C2B8A54E3257}"/>
              </a:ext>
            </a:extLst>
          </p:cNvPr>
          <p:cNvGrpSpPr/>
          <p:nvPr/>
        </p:nvGrpSpPr>
        <p:grpSpPr>
          <a:xfrm>
            <a:off x="5743237" y="2704172"/>
            <a:ext cx="591028" cy="3002059"/>
            <a:chOff x="3033968" y="3028144"/>
            <a:chExt cx="591028" cy="3002059"/>
          </a:xfrm>
        </p:grpSpPr>
        <p:grpSp>
          <p:nvGrpSpPr>
            <p:cNvPr id="285" name="Group 284">
              <a:extLst>
                <a:ext uri="{FF2B5EF4-FFF2-40B4-BE49-F238E27FC236}">
                  <a16:creationId xmlns:a16="http://schemas.microsoft.com/office/drawing/2014/main" id="{D04D0326-24EC-BB46-85A7-687C5BF73C37}"/>
                </a:ext>
              </a:extLst>
            </p:cNvPr>
            <p:cNvGrpSpPr/>
            <p:nvPr/>
          </p:nvGrpSpPr>
          <p:grpSpPr>
            <a:xfrm>
              <a:off x="3033968" y="3028144"/>
              <a:ext cx="591028" cy="434009"/>
              <a:chOff x="3033968" y="2982424"/>
              <a:chExt cx="591028" cy="434009"/>
            </a:xfrm>
          </p:grpSpPr>
          <p:sp>
            <p:nvSpPr>
              <p:cNvPr id="295" name="Oval 294">
                <a:extLst>
                  <a:ext uri="{FF2B5EF4-FFF2-40B4-BE49-F238E27FC236}">
                    <a16:creationId xmlns:a16="http://schemas.microsoft.com/office/drawing/2014/main" id="{5E446C71-A1C9-594D-AE82-F268D15AC03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6" name="Text Placeholder 3">
                <a:extLst>
                  <a:ext uri="{FF2B5EF4-FFF2-40B4-BE49-F238E27FC236}">
                    <a16:creationId xmlns:a16="http://schemas.microsoft.com/office/drawing/2014/main" id="{527BDB62-1BAA-D948-B205-251B169006F4}"/>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52%</a:t>
                </a:r>
              </a:p>
            </p:txBody>
          </p:sp>
        </p:grpSp>
        <p:grpSp>
          <p:nvGrpSpPr>
            <p:cNvPr id="286" name="Group 285">
              <a:extLst>
                <a:ext uri="{FF2B5EF4-FFF2-40B4-BE49-F238E27FC236}">
                  <a16:creationId xmlns:a16="http://schemas.microsoft.com/office/drawing/2014/main" id="{9734A2B0-13EB-E049-971A-103D08DD2581}"/>
                </a:ext>
              </a:extLst>
            </p:cNvPr>
            <p:cNvGrpSpPr/>
            <p:nvPr/>
          </p:nvGrpSpPr>
          <p:grpSpPr>
            <a:xfrm>
              <a:off x="3033968" y="3884161"/>
              <a:ext cx="591028" cy="434009"/>
              <a:chOff x="3033968" y="2982424"/>
              <a:chExt cx="591028" cy="434009"/>
            </a:xfrm>
          </p:grpSpPr>
          <p:sp>
            <p:nvSpPr>
              <p:cNvPr id="293" name="Oval 292">
                <a:extLst>
                  <a:ext uri="{FF2B5EF4-FFF2-40B4-BE49-F238E27FC236}">
                    <a16:creationId xmlns:a16="http://schemas.microsoft.com/office/drawing/2014/main" id="{DB56F869-422B-7D48-AF4E-6154817DD69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4" name="Text Placeholder 3">
                <a:extLst>
                  <a:ext uri="{FF2B5EF4-FFF2-40B4-BE49-F238E27FC236}">
                    <a16:creationId xmlns:a16="http://schemas.microsoft.com/office/drawing/2014/main" id="{E204E55B-E275-7846-9EC4-2FCE9561753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37%</a:t>
                </a:r>
              </a:p>
            </p:txBody>
          </p:sp>
        </p:grpSp>
        <p:grpSp>
          <p:nvGrpSpPr>
            <p:cNvPr id="287" name="Group 286">
              <a:extLst>
                <a:ext uri="{FF2B5EF4-FFF2-40B4-BE49-F238E27FC236}">
                  <a16:creationId xmlns:a16="http://schemas.microsoft.com/office/drawing/2014/main" id="{DC68B388-52CE-4442-8644-D386CD42E552}"/>
                </a:ext>
              </a:extLst>
            </p:cNvPr>
            <p:cNvGrpSpPr/>
            <p:nvPr/>
          </p:nvGrpSpPr>
          <p:grpSpPr>
            <a:xfrm>
              <a:off x="3033968" y="4740178"/>
              <a:ext cx="591028" cy="434009"/>
              <a:chOff x="3033968" y="2982424"/>
              <a:chExt cx="591028" cy="434009"/>
            </a:xfrm>
          </p:grpSpPr>
          <p:sp>
            <p:nvSpPr>
              <p:cNvPr id="291" name="Oval 290">
                <a:extLst>
                  <a:ext uri="{FF2B5EF4-FFF2-40B4-BE49-F238E27FC236}">
                    <a16:creationId xmlns:a16="http://schemas.microsoft.com/office/drawing/2014/main" id="{454ED321-DE54-E34D-9CA5-997AA9BEE63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2" name="Text Placeholder 3">
                <a:extLst>
                  <a:ext uri="{FF2B5EF4-FFF2-40B4-BE49-F238E27FC236}">
                    <a16:creationId xmlns:a16="http://schemas.microsoft.com/office/drawing/2014/main" id="{185979B2-0616-4A41-8C71-CB1A57EC343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28%</a:t>
                </a:r>
              </a:p>
            </p:txBody>
          </p:sp>
        </p:grpSp>
        <p:grpSp>
          <p:nvGrpSpPr>
            <p:cNvPr id="288" name="Group 287">
              <a:extLst>
                <a:ext uri="{FF2B5EF4-FFF2-40B4-BE49-F238E27FC236}">
                  <a16:creationId xmlns:a16="http://schemas.microsoft.com/office/drawing/2014/main" id="{15531277-6AC4-9B40-9707-47210602601A}"/>
                </a:ext>
              </a:extLst>
            </p:cNvPr>
            <p:cNvGrpSpPr/>
            <p:nvPr/>
          </p:nvGrpSpPr>
          <p:grpSpPr>
            <a:xfrm>
              <a:off x="3033968" y="5596194"/>
              <a:ext cx="591028" cy="434009"/>
              <a:chOff x="3033968" y="2982424"/>
              <a:chExt cx="591028" cy="434009"/>
            </a:xfrm>
          </p:grpSpPr>
          <p:sp>
            <p:nvSpPr>
              <p:cNvPr id="289" name="Oval 288">
                <a:extLst>
                  <a:ext uri="{FF2B5EF4-FFF2-40B4-BE49-F238E27FC236}">
                    <a16:creationId xmlns:a16="http://schemas.microsoft.com/office/drawing/2014/main" id="{CB9B9620-24F2-D74C-9649-C1F8DE861B0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290" name="Text Placeholder 3">
                <a:extLst>
                  <a:ext uri="{FF2B5EF4-FFF2-40B4-BE49-F238E27FC236}">
                    <a16:creationId xmlns:a16="http://schemas.microsoft.com/office/drawing/2014/main" id="{76CFC575-6D97-694C-897A-BB6E9CB4D293}"/>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17%</a:t>
                </a:r>
              </a:p>
            </p:txBody>
          </p:sp>
        </p:grpSp>
      </p:grpSp>
      <p:grpSp>
        <p:nvGrpSpPr>
          <p:cNvPr id="297" name="Group 296">
            <a:extLst>
              <a:ext uri="{FF2B5EF4-FFF2-40B4-BE49-F238E27FC236}">
                <a16:creationId xmlns:a16="http://schemas.microsoft.com/office/drawing/2014/main" id="{C334427D-FC83-5E45-86E0-CFD2EE7BEED4}"/>
              </a:ext>
            </a:extLst>
          </p:cNvPr>
          <p:cNvGrpSpPr/>
          <p:nvPr/>
        </p:nvGrpSpPr>
        <p:grpSpPr>
          <a:xfrm>
            <a:off x="6923619" y="2704172"/>
            <a:ext cx="591028" cy="3002059"/>
            <a:chOff x="3033968" y="3028144"/>
            <a:chExt cx="591028" cy="3002059"/>
          </a:xfrm>
        </p:grpSpPr>
        <p:grpSp>
          <p:nvGrpSpPr>
            <p:cNvPr id="298" name="Group 297">
              <a:extLst>
                <a:ext uri="{FF2B5EF4-FFF2-40B4-BE49-F238E27FC236}">
                  <a16:creationId xmlns:a16="http://schemas.microsoft.com/office/drawing/2014/main" id="{06035816-89B9-8A42-B133-3546A263CDF7}"/>
                </a:ext>
              </a:extLst>
            </p:cNvPr>
            <p:cNvGrpSpPr/>
            <p:nvPr/>
          </p:nvGrpSpPr>
          <p:grpSpPr>
            <a:xfrm>
              <a:off x="3033968" y="3028144"/>
              <a:ext cx="591028" cy="434009"/>
              <a:chOff x="3033968" y="2982424"/>
              <a:chExt cx="591028" cy="434009"/>
            </a:xfrm>
          </p:grpSpPr>
          <p:sp>
            <p:nvSpPr>
              <p:cNvPr id="308" name="Oval 307">
                <a:extLst>
                  <a:ext uri="{FF2B5EF4-FFF2-40B4-BE49-F238E27FC236}">
                    <a16:creationId xmlns:a16="http://schemas.microsoft.com/office/drawing/2014/main" id="{B922537F-F53B-2B4E-9917-CCC3424CD098}"/>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9" name="Text Placeholder 3">
                <a:extLst>
                  <a:ext uri="{FF2B5EF4-FFF2-40B4-BE49-F238E27FC236}">
                    <a16:creationId xmlns:a16="http://schemas.microsoft.com/office/drawing/2014/main" id="{B33CF093-F7F2-A04F-95D0-327AA444860F}"/>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59%</a:t>
                </a:r>
              </a:p>
            </p:txBody>
          </p:sp>
        </p:grpSp>
        <p:grpSp>
          <p:nvGrpSpPr>
            <p:cNvPr id="299" name="Group 298">
              <a:extLst>
                <a:ext uri="{FF2B5EF4-FFF2-40B4-BE49-F238E27FC236}">
                  <a16:creationId xmlns:a16="http://schemas.microsoft.com/office/drawing/2014/main" id="{3F93D3C9-46CF-EC45-A9ED-5A0D9A8030D9}"/>
                </a:ext>
              </a:extLst>
            </p:cNvPr>
            <p:cNvGrpSpPr/>
            <p:nvPr/>
          </p:nvGrpSpPr>
          <p:grpSpPr>
            <a:xfrm>
              <a:off x="3033968" y="3884161"/>
              <a:ext cx="591028" cy="434009"/>
              <a:chOff x="3033968" y="2982424"/>
              <a:chExt cx="591028" cy="434009"/>
            </a:xfrm>
          </p:grpSpPr>
          <p:sp>
            <p:nvSpPr>
              <p:cNvPr id="306" name="Oval 305">
                <a:extLst>
                  <a:ext uri="{FF2B5EF4-FFF2-40B4-BE49-F238E27FC236}">
                    <a16:creationId xmlns:a16="http://schemas.microsoft.com/office/drawing/2014/main" id="{03800551-A92C-CE45-A105-D3EAC568E771}"/>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7" name="Text Placeholder 3">
                <a:extLst>
                  <a:ext uri="{FF2B5EF4-FFF2-40B4-BE49-F238E27FC236}">
                    <a16:creationId xmlns:a16="http://schemas.microsoft.com/office/drawing/2014/main" id="{E4B3190E-C47B-2C42-B292-143330AC0C3D}"/>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34%</a:t>
                </a:r>
              </a:p>
            </p:txBody>
          </p:sp>
        </p:grpSp>
        <p:grpSp>
          <p:nvGrpSpPr>
            <p:cNvPr id="300" name="Group 299">
              <a:extLst>
                <a:ext uri="{FF2B5EF4-FFF2-40B4-BE49-F238E27FC236}">
                  <a16:creationId xmlns:a16="http://schemas.microsoft.com/office/drawing/2014/main" id="{FE0AFD4D-E799-B94D-B0B6-82ECDB434103}"/>
                </a:ext>
              </a:extLst>
            </p:cNvPr>
            <p:cNvGrpSpPr/>
            <p:nvPr/>
          </p:nvGrpSpPr>
          <p:grpSpPr>
            <a:xfrm>
              <a:off x="3033968" y="4740178"/>
              <a:ext cx="591028" cy="434009"/>
              <a:chOff x="3033968" y="2982424"/>
              <a:chExt cx="591028" cy="434009"/>
            </a:xfrm>
          </p:grpSpPr>
          <p:sp>
            <p:nvSpPr>
              <p:cNvPr id="304" name="Oval 303">
                <a:extLst>
                  <a:ext uri="{FF2B5EF4-FFF2-40B4-BE49-F238E27FC236}">
                    <a16:creationId xmlns:a16="http://schemas.microsoft.com/office/drawing/2014/main" id="{4920501C-AB25-C54B-9E44-1A3308C2BC1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5" name="Text Placeholder 3">
                <a:extLst>
                  <a:ext uri="{FF2B5EF4-FFF2-40B4-BE49-F238E27FC236}">
                    <a16:creationId xmlns:a16="http://schemas.microsoft.com/office/drawing/2014/main" id="{B401E089-23E3-A74E-828B-6F1B711773E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14%</a:t>
                </a:r>
              </a:p>
            </p:txBody>
          </p:sp>
        </p:grpSp>
        <p:grpSp>
          <p:nvGrpSpPr>
            <p:cNvPr id="301" name="Group 300">
              <a:extLst>
                <a:ext uri="{FF2B5EF4-FFF2-40B4-BE49-F238E27FC236}">
                  <a16:creationId xmlns:a16="http://schemas.microsoft.com/office/drawing/2014/main" id="{39578089-C0D9-8D4E-9499-E6FE99583ED8}"/>
                </a:ext>
              </a:extLst>
            </p:cNvPr>
            <p:cNvGrpSpPr/>
            <p:nvPr/>
          </p:nvGrpSpPr>
          <p:grpSpPr>
            <a:xfrm>
              <a:off x="3033968" y="5596194"/>
              <a:ext cx="591028" cy="434009"/>
              <a:chOff x="3033968" y="2982424"/>
              <a:chExt cx="591028" cy="434009"/>
            </a:xfrm>
          </p:grpSpPr>
          <p:sp>
            <p:nvSpPr>
              <p:cNvPr id="302" name="Oval 301">
                <a:extLst>
                  <a:ext uri="{FF2B5EF4-FFF2-40B4-BE49-F238E27FC236}">
                    <a16:creationId xmlns:a16="http://schemas.microsoft.com/office/drawing/2014/main" id="{063BE4DD-5DA1-9249-8AF0-2C54E836BBE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03" name="Text Placeholder 3">
                <a:extLst>
                  <a:ext uri="{FF2B5EF4-FFF2-40B4-BE49-F238E27FC236}">
                    <a16:creationId xmlns:a16="http://schemas.microsoft.com/office/drawing/2014/main" id="{F6D3BD44-7747-AD46-A623-0F3B0057A79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a:t>
                </a:r>
              </a:p>
            </p:txBody>
          </p:sp>
        </p:grpSp>
      </p:grpSp>
      <p:grpSp>
        <p:nvGrpSpPr>
          <p:cNvPr id="310" name="Group 309">
            <a:extLst>
              <a:ext uri="{FF2B5EF4-FFF2-40B4-BE49-F238E27FC236}">
                <a16:creationId xmlns:a16="http://schemas.microsoft.com/office/drawing/2014/main" id="{F0808F39-BC64-3949-901D-ABD6BBAE91CB}"/>
              </a:ext>
            </a:extLst>
          </p:cNvPr>
          <p:cNvGrpSpPr/>
          <p:nvPr/>
        </p:nvGrpSpPr>
        <p:grpSpPr>
          <a:xfrm>
            <a:off x="8106734" y="2704172"/>
            <a:ext cx="591028" cy="3002059"/>
            <a:chOff x="3033968" y="3028144"/>
            <a:chExt cx="591028" cy="3002059"/>
          </a:xfrm>
        </p:grpSpPr>
        <p:grpSp>
          <p:nvGrpSpPr>
            <p:cNvPr id="311" name="Group 310">
              <a:extLst>
                <a:ext uri="{FF2B5EF4-FFF2-40B4-BE49-F238E27FC236}">
                  <a16:creationId xmlns:a16="http://schemas.microsoft.com/office/drawing/2014/main" id="{5E07D2E0-C7E8-E741-9E3D-AE57DAAB5750}"/>
                </a:ext>
              </a:extLst>
            </p:cNvPr>
            <p:cNvGrpSpPr/>
            <p:nvPr/>
          </p:nvGrpSpPr>
          <p:grpSpPr>
            <a:xfrm>
              <a:off x="3033968" y="3028144"/>
              <a:ext cx="591028" cy="434009"/>
              <a:chOff x="3033968" y="2982424"/>
              <a:chExt cx="591028" cy="434009"/>
            </a:xfrm>
          </p:grpSpPr>
          <p:sp>
            <p:nvSpPr>
              <p:cNvPr id="321" name="Oval 320">
                <a:extLst>
                  <a:ext uri="{FF2B5EF4-FFF2-40B4-BE49-F238E27FC236}">
                    <a16:creationId xmlns:a16="http://schemas.microsoft.com/office/drawing/2014/main" id="{223EE62F-8161-5B4B-958C-B7A62E0601DD}"/>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2" name="Text Placeholder 3">
                <a:extLst>
                  <a:ext uri="{FF2B5EF4-FFF2-40B4-BE49-F238E27FC236}">
                    <a16:creationId xmlns:a16="http://schemas.microsoft.com/office/drawing/2014/main" id="{90C51527-B23A-C741-9124-61F2C9133C89}"/>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72%</a:t>
                </a:r>
              </a:p>
            </p:txBody>
          </p:sp>
        </p:grpSp>
        <p:grpSp>
          <p:nvGrpSpPr>
            <p:cNvPr id="312" name="Group 311">
              <a:extLst>
                <a:ext uri="{FF2B5EF4-FFF2-40B4-BE49-F238E27FC236}">
                  <a16:creationId xmlns:a16="http://schemas.microsoft.com/office/drawing/2014/main" id="{9098B2AD-74B7-C84B-9E47-0CCB8216E006}"/>
                </a:ext>
              </a:extLst>
            </p:cNvPr>
            <p:cNvGrpSpPr/>
            <p:nvPr/>
          </p:nvGrpSpPr>
          <p:grpSpPr>
            <a:xfrm>
              <a:off x="3033968" y="3884161"/>
              <a:ext cx="591028" cy="434009"/>
              <a:chOff x="3033968" y="2982424"/>
              <a:chExt cx="591028" cy="434009"/>
            </a:xfrm>
          </p:grpSpPr>
          <p:sp>
            <p:nvSpPr>
              <p:cNvPr id="319" name="Oval 318">
                <a:extLst>
                  <a:ext uri="{FF2B5EF4-FFF2-40B4-BE49-F238E27FC236}">
                    <a16:creationId xmlns:a16="http://schemas.microsoft.com/office/drawing/2014/main" id="{3A0C2F04-FAC5-F240-9895-2FDCA88B279B}"/>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0" name="Text Placeholder 3">
                <a:extLst>
                  <a:ext uri="{FF2B5EF4-FFF2-40B4-BE49-F238E27FC236}">
                    <a16:creationId xmlns:a16="http://schemas.microsoft.com/office/drawing/2014/main" id="{E4707705-BF5A-F84F-BD03-83F4B7B2FA15}"/>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42%</a:t>
                </a:r>
              </a:p>
            </p:txBody>
          </p:sp>
        </p:grpSp>
        <p:grpSp>
          <p:nvGrpSpPr>
            <p:cNvPr id="313" name="Group 312">
              <a:extLst>
                <a:ext uri="{FF2B5EF4-FFF2-40B4-BE49-F238E27FC236}">
                  <a16:creationId xmlns:a16="http://schemas.microsoft.com/office/drawing/2014/main" id="{FA1E16D7-60D6-1844-AEAE-82701EE0DB35}"/>
                </a:ext>
              </a:extLst>
            </p:cNvPr>
            <p:cNvGrpSpPr/>
            <p:nvPr/>
          </p:nvGrpSpPr>
          <p:grpSpPr>
            <a:xfrm>
              <a:off x="3033968" y="4740178"/>
              <a:ext cx="591028" cy="434009"/>
              <a:chOff x="3033968" y="2982424"/>
              <a:chExt cx="591028" cy="434009"/>
            </a:xfrm>
          </p:grpSpPr>
          <p:sp>
            <p:nvSpPr>
              <p:cNvPr id="317" name="Oval 316">
                <a:extLst>
                  <a:ext uri="{FF2B5EF4-FFF2-40B4-BE49-F238E27FC236}">
                    <a16:creationId xmlns:a16="http://schemas.microsoft.com/office/drawing/2014/main" id="{5951C0E0-DBA7-8348-8F9E-45CB2C1CE159}"/>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18" name="Text Placeholder 3">
                <a:extLst>
                  <a:ext uri="{FF2B5EF4-FFF2-40B4-BE49-F238E27FC236}">
                    <a16:creationId xmlns:a16="http://schemas.microsoft.com/office/drawing/2014/main" id="{B534B1B9-1638-6D4E-B0DD-E40F30E224AC}"/>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15%</a:t>
                </a:r>
              </a:p>
            </p:txBody>
          </p:sp>
        </p:grpSp>
        <p:grpSp>
          <p:nvGrpSpPr>
            <p:cNvPr id="314" name="Group 313">
              <a:extLst>
                <a:ext uri="{FF2B5EF4-FFF2-40B4-BE49-F238E27FC236}">
                  <a16:creationId xmlns:a16="http://schemas.microsoft.com/office/drawing/2014/main" id="{A51E2DFD-6FED-2940-9EFB-17F283C1FD17}"/>
                </a:ext>
              </a:extLst>
            </p:cNvPr>
            <p:cNvGrpSpPr/>
            <p:nvPr/>
          </p:nvGrpSpPr>
          <p:grpSpPr>
            <a:xfrm>
              <a:off x="3033968" y="5596194"/>
              <a:ext cx="591028" cy="434009"/>
              <a:chOff x="3033968" y="2982424"/>
              <a:chExt cx="591028" cy="434009"/>
            </a:xfrm>
          </p:grpSpPr>
          <p:sp>
            <p:nvSpPr>
              <p:cNvPr id="315" name="Oval 314">
                <a:extLst>
                  <a:ext uri="{FF2B5EF4-FFF2-40B4-BE49-F238E27FC236}">
                    <a16:creationId xmlns:a16="http://schemas.microsoft.com/office/drawing/2014/main" id="{25866F4A-1E1D-F346-9C63-45FE8521EB52}"/>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16" name="Text Placeholder 3">
                <a:extLst>
                  <a:ext uri="{FF2B5EF4-FFF2-40B4-BE49-F238E27FC236}">
                    <a16:creationId xmlns:a16="http://schemas.microsoft.com/office/drawing/2014/main" id="{84421D45-B665-4640-BE7E-44AED51FE096}"/>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a:t>
                </a:r>
              </a:p>
            </p:txBody>
          </p:sp>
        </p:grpSp>
      </p:grpSp>
      <p:grpSp>
        <p:nvGrpSpPr>
          <p:cNvPr id="323" name="Group 322">
            <a:extLst>
              <a:ext uri="{FF2B5EF4-FFF2-40B4-BE49-F238E27FC236}">
                <a16:creationId xmlns:a16="http://schemas.microsoft.com/office/drawing/2014/main" id="{7FADF4C0-2DC5-0A47-8A7B-3B5BB7E4E934}"/>
              </a:ext>
            </a:extLst>
          </p:cNvPr>
          <p:cNvGrpSpPr/>
          <p:nvPr/>
        </p:nvGrpSpPr>
        <p:grpSpPr>
          <a:xfrm>
            <a:off x="9287255" y="2704172"/>
            <a:ext cx="591028" cy="3002059"/>
            <a:chOff x="3033968" y="3028144"/>
            <a:chExt cx="591028" cy="3002059"/>
          </a:xfrm>
        </p:grpSpPr>
        <p:grpSp>
          <p:nvGrpSpPr>
            <p:cNvPr id="324" name="Group 323">
              <a:extLst>
                <a:ext uri="{FF2B5EF4-FFF2-40B4-BE49-F238E27FC236}">
                  <a16:creationId xmlns:a16="http://schemas.microsoft.com/office/drawing/2014/main" id="{A5ECB974-DC5E-0C49-9212-DB6C4E9BDE29}"/>
                </a:ext>
              </a:extLst>
            </p:cNvPr>
            <p:cNvGrpSpPr/>
            <p:nvPr/>
          </p:nvGrpSpPr>
          <p:grpSpPr>
            <a:xfrm>
              <a:off x="3033968" y="3028144"/>
              <a:ext cx="591028" cy="434009"/>
              <a:chOff x="3033968" y="2982424"/>
              <a:chExt cx="591028" cy="434009"/>
            </a:xfrm>
          </p:grpSpPr>
          <p:sp>
            <p:nvSpPr>
              <p:cNvPr id="334" name="Oval 333">
                <a:extLst>
                  <a:ext uri="{FF2B5EF4-FFF2-40B4-BE49-F238E27FC236}">
                    <a16:creationId xmlns:a16="http://schemas.microsoft.com/office/drawing/2014/main" id="{9169A2EA-9F8C-EB40-B790-1D9D092FDE6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5" name="Text Placeholder 3">
                <a:extLst>
                  <a:ext uri="{FF2B5EF4-FFF2-40B4-BE49-F238E27FC236}">
                    <a16:creationId xmlns:a16="http://schemas.microsoft.com/office/drawing/2014/main" id="{ABFACEA7-B030-9B48-A405-8272525301CA}"/>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65%</a:t>
                </a:r>
              </a:p>
            </p:txBody>
          </p:sp>
        </p:grpSp>
        <p:grpSp>
          <p:nvGrpSpPr>
            <p:cNvPr id="325" name="Group 324">
              <a:extLst>
                <a:ext uri="{FF2B5EF4-FFF2-40B4-BE49-F238E27FC236}">
                  <a16:creationId xmlns:a16="http://schemas.microsoft.com/office/drawing/2014/main" id="{217D5529-06E5-8249-86B5-64A301D51A8B}"/>
                </a:ext>
              </a:extLst>
            </p:cNvPr>
            <p:cNvGrpSpPr/>
            <p:nvPr/>
          </p:nvGrpSpPr>
          <p:grpSpPr>
            <a:xfrm>
              <a:off x="3033968" y="3884161"/>
              <a:ext cx="591028" cy="434009"/>
              <a:chOff x="3033968" y="2982424"/>
              <a:chExt cx="591028" cy="434009"/>
            </a:xfrm>
          </p:grpSpPr>
          <p:sp>
            <p:nvSpPr>
              <p:cNvPr id="332" name="Oval 331">
                <a:extLst>
                  <a:ext uri="{FF2B5EF4-FFF2-40B4-BE49-F238E27FC236}">
                    <a16:creationId xmlns:a16="http://schemas.microsoft.com/office/drawing/2014/main" id="{0DE3A0C6-DD11-A54F-8017-1CD96D3EC1EA}"/>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3" name="Text Placeholder 3">
                <a:extLst>
                  <a:ext uri="{FF2B5EF4-FFF2-40B4-BE49-F238E27FC236}">
                    <a16:creationId xmlns:a16="http://schemas.microsoft.com/office/drawing/2014/main" id="{661826E2-EB24-F947-82B5-75C0A0EAC61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30%</a:t>
                </a:r>
              </a:p>
            </p:txBody>
          </p:sp>
        </p:grpSp>
        <p:grpSp>
          <p:nvGrpSpPr>
            <p:cNvPr id="326" name="Group 325">
              <a:extLst>
                <a:ext uri="{FF2B5EF4-FFF2-40B4-BE49-F238E27FC236}">
                  <a16:creationId xmlns:a16="http://schemas.microsoft.com/office/drawing/2014/main" id="{A8ECFA4A-E6DC-DE4E-921F-24B5BCF57CEC}"/>
                </a:ext>
              </a:extLst>
            </p:cNvPr>
            <p:cNvGrpSpPr/>
            <p:nvPr/>
          </p:nvGrpSpPr>
          <p:grpSpPr>
            <a:xfrm>
              <a:off x="3033968" y="4740178"/>
              <a:ext cx="591028" cy="434009"/>
              <a:chOff x="3033968" y="2982424"/>
              <a:chExt cx="591028" cy="434009"/>
            </a:xfrm>
          </p:grpSpPr>
          <p:sp>
            <p:nvSpPr>
              <p:cNvPr id="330" name="Oval 329">
                <a:extLst>
                  <a:ext uri="{FF2B5EF4-FFF2-40B4-BE49-F238E27FC236}">
                    <a16:creationId xmlns:a16="http://schemas.microsoft.com/office/drawing/2014/main" id="{FDEA7647-2965-E849-88E5-C2BE4CBC6864}"/>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31" name="Text Placeholder 3">
                <a:extLst>
                  <a:ext uri="{FF2B5EF4-FFF2-40B4-BE49-F238E27FC236}">
                    <a16:creationId xmlns:a16="http://schemas.microsoft.com/office/drawing/2014/main" id="{CA387949-6BE9-314B-8D4E-3C389FAD4862}"/>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20%</a:t>
                </a:r>
              </a:p>
            </p:txBody>
          </p:sp>
        </p:grpSp>
        <p:grpSp>
          <p:nvGrpSpPr>
            <p:cNvPr id="327" name="Group 326">
              <a:extLst>
                <a:ext uri="{FF2B5EF4-FFF2-40B4-BE49-F238E27FC236}">
                  <a16:creationId xmlns:a16="http://schemas.microsoft.com/office/drawing/2014/main" id="{31544BC5-92D8-0543-868B-0BCE2FFD1D0B}"/>
                </a:ext>
              </a:extLst>
            </p:cNvPr>
            <p:cNvGrpSpPr/>
            <p:nvPr/>
          </p:nvGrpSpPr>
          <p:grpSpPr>
            <a:xfrm>
              <a:off x="3033968" y="5596194"/>
              <a:ext cx="591028" cy="434009"/>
              <a:chOff x="3033968" y="2982424"/>
              <a:chExt cx="591028" cy="434009"/>
            </a:xfrm>
          </p:grpSpPr>
          <p:sp>
            <p:nvSpPr>
              <p:cNvPr id="328" name="Oval 327">
                <a:extLst>
                  <a:ext uri="{FF2B5EF4-FFF2-40B4-BE49-F238E27FC236}">
                    <a16:creationId xmlns:a16="http://schemas.microsoft.com/office/drawing/2014/main" id="{66462171-7C36-9742-B84E-CC0862EC17C7}"/>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29" name="Text Placeholder 3">
                <a:extLst>
                  <a:ext uri="{FF2B5EF4-FFF2-40B4-BE49-F238E27FC236}">
                    <a16:creationId xmlns:a16="http://schemas.microsoft.com/office/drawing/2014/main" id="{9D520BFD-2564-0949-92B9-F297EAB06BE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4%</a:t>
                </a:r>
              </a:p>
            </p:txBody>
          </p:sp>
        </p:grpSp>
      </p:grpSp>
      <p:grpSp>
        <p:nvGrpSpPr>
          <p:cNvPr id="336" name="Group 335">
            <a:extLst>
              <a:ext uri="{FF2B5EF4-FFF2-40B4-BE49-F238E27FC236}">
                <a16:creationId xmlns:a16="http://schemas.microsoft.com/office/drawing/2014/main" id="{4615F63B-732B-F64E-94CD-8C5613B86DF7}"/>
              </a:ext>
            </a:extLst>
          </p:cNvPr>
          <p:cNvGrpSpPr/>
          <p:nvPr/>
        </p:nvGrpSpPr>
        <p:grpSpPr>
          <a:xfrm>
            <a:off x="10467209" y="2704172"/>
            <a:ext cx="591028" cy="3002059"/>
            <a:chOff x="3033968" y="3028144"/>
            <a:chExt cx="591028" cy="3002059"/>
          </a:xfrm>
        </p:grpSpPr>
        <p:grpSp>
          <p:nvGrpSpPr>
            <p:cNvPr id="337" name="Group 336">
              <a:extLst>
                <a:ext uri="{FF2B5EF4-FFF2-40B4-BE49-F238E27FC236}">
                  <a16:creationId xmlns:a16="http://schemas.microsoft.com/office/drawing/2014/main" id="{A586F916-3E61-FA4F-B590-B3A6AFB62496}"/>
                </a:ext>
              </a:extLst>
            </p:cNvPr>
            <p:cNvGrpSpPr/>
            <p:nvPr/>
          </p:nvGrpSpPr>
          <p:grpSpPr>
            <a:xfrm>
              <a:off x="3033968" y="3028144"/>
              <a:ext cx="591028" cy="434009"/>
              <a:chOff x="3033968" y="2982424"/>
              <a:chExt cx="591028" cy="434009"/>
            </a:xfrm>
          </p:grpSpPr>
          <p:sp>
            <p:nvSpPr>
              <p:cNvPr id="347" name="Oval 346">
                <a:extLst>
                  <a:ext uri="{FF2B5EF4-FFF2-40B4-BE49-F238E27FC236}">
                    <a16:creationId xmlns:a16="http://schemas.microsoft.com/office/drawing/2014/main" id="{9C6C961A-141D-FE45-A8D7-A0D94D3DF53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8" name="Text Placeholder 3">
                <a:extLst>
                  <a:ext uri="{FF2B5EF4-FFF2-40B4-BE49-F238E27FC236}">
                    <a16:creationId xmlns:a16="http://schemas.microsoft.com/office/drawing/2014/main" id="{C015ABE4-182B-D24D-B890-A9E032E370A0}"/>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62%</a:t>
                </a:r>
              </a:p>
            </p:txBody>
          </p:sp>
        </p:grpSp>
        <p:grpSp>
          <p:nvGrpSpPr>
            <p:cNvPr id="338" name="Group 337">
              <a:extLst>
                <a:ext uri="{FF2B5EF4-FFF2-40B4-BE49-F238E27FC236}">
                  <a16:creationId xmlns:a16="http://schemas.microsoft.com/office/drawing/2014/main" id="{2A5C2417-C0D9-E741-BF55-0310005F6EFF}"/>
                </a:ext>
              </a:extLst>
            </p:cNvPr>
            <p:cNvGrpSpPr/>
            <p:nvPr/>
          </p:nvGrpSpPr>
          <p:grpSpPr>
            <a:xfrm>
              <a:off x="3033968" y="3884161"/>
              <a:ext cx="591028" cy="434009"/>
              <a:chOff x="3033968" y="2982424"/>
              <a:chExt cx="591028" cy="434009"/>
            </a:xfrm>
          </p:grpSpPr>
          <p:sp>
            <p:nvSpPr>
              <p:cNvPr id="345" name="Oval 344">
                <a:extLst>
                  <a:ext uri="{FF2B5EF4-FFF2-40B4-BE49-F238E27FC236}">
                    <a16:creationId xmlns:a16="http://schemas.microsoft.com/office/drawing/2014/main" id="{CB82EBFD-DFFD-C14D-8F77-5E21D7D23095}"/>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6" name="Text Placeholder 3">
                <a:extLst>
                  <a:ext uri="{FF2B5EF4-FFF2-40B4-BE49-F238E27FC236}">
                    <a16:creationId xmlns:a16="http://schemas.microsoft.com/office/drawing/2014/main" id="{976BA700-85EF-8749-A53A-EC50BCB75858}"/>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30%</a:t>
                </a:r>
              </a:p>
            </p:txBody>
          </p:sp>
        </p:grpSp>
        <p:grpSp>
          <p:nvGrpSpPr>
            <p:cNvPr id="339" name="Group 338">
              <a:extLst>
                <a:ext uri="{FF2B5EF4-FFF2-40B4-BE49-F238E27FC236}">
                  <a16:creationId xmlns:a16="http://schemas.microsoft.com/office/drawing/2014/main" id="{FB0C624D-4E20-8847-B028-594A5E883AC0}"/>
                </a:ext>
              </a:extLst>
            </p:cNvPr>
            <p:cNvGrpSpPr/>
            <p:nvPr/>
          </p:nvGrpSpPr>
          <p:grpSpPr>
            <a:xfrm>
              <a:off x="3033968" y="4740178"/>
              <a:ext cx="591028" cy="434009"/>
              <a:chOff x="3033968" y="2982424"/>
              <a:chExt cx="591028" cy="434009"/>
            </a:xfrm>
          </p:grpSpPr>
          <p:sp>
            <p:nvSpPr>
              <p:cNvPr id="343" name="Oval 342">
                <a:extLst>
                  <a:ext uri="{FF2B5EF4-FFF2-40B4-BE49-F238E27FC236}">
                    <a16:creationId xmlns:a16="http://schemas.microsoft.com/office/drawing/2014/main" id="{C7D26570-B4E3-C44F-B4AB-39AF8323FF20}"/>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4" name="Text Placeholder 3">
                <a:extLst>
                  <a:ext uri="{FF2B5EF4-FFF2-40B4-BE49-F238E27FC236}">
                    <a16:creationId xmlns:a16="http://schemas.microsoft.com/office/drawing/2014/main" id="{A852E5CA-9973-2C4E-8C47-56CBF8C26F51}"/>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25%</a:t>
                </a:r>
              </a:p>
            </p:txBody>
          </p:sp>
        </p:grpSp>
        <p:grpSp>
          <p:nvGrpSpPr>
            <p:cNvPr id="340" name="Group 339">
              <a:extLst>
                <a:ext uri="{FF2B5EF4-FFF2-40B4-BE49-F238E27FC236}">
                  <a16:creationId xmlns:a16="http://schemas.microsoft.com/office/drawing/2014/main" id="{EF2EAE09-142D-C74C-ABB0-561D97A8FEC7}"/>
                </a:ext>
              </a:extLst>
            </p:cNvPr>
            <p:cNvGrpSpPr/>
            <p:nvPr/>
          </p:nvGrpSpPr>
          <p:grpSpPr>
            <a:xfrm>
              <a:off x="3033968" y="5596194"/>
              <a:ext cx="591028" cy="434009"/>
              <a:chOff x="3033968" y="2982424"/>
              <a:chExt cx="591028" cy="434009"/>
            </a:xfrm>
          </p:grpSpPr>
          <p:sp>
            <p:nvSpPr>
              <p:cNvPr id="341" name="Oval 340">
                <a:extLst>
                  <a:ext uri="{FF2B5EF4-FFF2-40B4-BE49-F238E27FC236}">
                    <a16:creationId xmlns:a16="http://schemas.microsoft.com/office/drawing/2014/main" id="{883367F4-EC83-0E4E-BF5C-24B2DF195CD3}"/>
                  </a:ext>
                </a:extLst>
              </p:cNvPr>
              <p:cNvSpPr/>
              <p:nvPr/>
            </p:nvSpPr>
            <p:spPr>
              <a:xfrm>
                <a:off x="3112478" y="2982424"/>
                <a:ext cx="434009" cy="434009"/>
              </a:xfrm>
              <a:prstGeom prst="ellipse">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sp>
            <p:nvSpPr>
              <p:cNvPr id="342" name="Text Placeholder 3">
                <a:extLst>
                  <a:ext uri="{FF2B5EF4-FFF2-40B4-BE49-F238E27FC236}">
                    <a16:creationId xmlns:a16="http://schemas.microsoft.com/office/drawing/2014/main" id="{2EAE2D3C-4AB8-9544-9C40-BD7A035F77EE}"/>
                  </a:ext>
                </a:extLst>
              </p:cNvPr>
              <p:cNvSpPr txBox="1">
                <a:spLocks/>
              </p:cNvSpPr>
              <p:nvPr/>
            </p:nvSpPr>
            <p:spPr>
              <a:xfrm>
                <a:off x="3033968" y="3063523"/>
                <a:ext cx="591028" cy="335194"/>
              </a:xfrm>
              <a:prstGeom prst="rect">
                <a:avLst/>
              </a:prstGeom>
            </p:spPr>
            <p:txBody>
              <a:bodyPr/>
              <a:lstStyle>
                <a:lvl1pPr marL="0" indent="0" algn="ctr" defTabSz="914400" rtl="0" eaLnBrk="1" latinLnBrk="0" hangingPunct="1">
                  <a:lnSpc>
                    <a:spcPct val="100000"/>
                  </a:lnSpc>
                  <a:spcBef>
                    <a:spcPts val="1200"/>
                  </a:spcBef>
                  <a:buFont typeface="Arial" panose="020B0604020202020204" pitchFamily="34" charset="0"/>
                  <a:buNone/>
                  <a:defRPr sz="1800" b="1" kern="1200" cap="all" baseline="0">
                    <a:solidFill>
                      <a:schemeClr val="tx1"/>
                    </a:solidFill>
                    <a:latin typeface="+mn-lt"/>
                    <a:ea typeface="+mn-ea"/>
                    <a:cs typeface="+mn-cs"/>
                  </a:defRPr>
                </a:lvl1pPr>
                <a:lvl2pPr marL="514350" indent="-2317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2pPr>
                <a:lvl3pPr marL="798513" indent="-228600" algn="l" defTabSz="914400" rtl="0" eaLnBrk="1" latinLnBrk="0" hangingPunct="1">
                  <a:lnSpc>
                    <a:spcPct val="100000"/>
                  </a:lnSpc>
                  <a:spcBef>
                    <a:spcPts val="1200"/>
                  </a:spcBef>
                  <a:buSzPct val="100000"/>
                  <a:buFont typeface="Arial" panose="020B0604020202020204" pitchFamily="34" charset="0"/>
                  <a:buChar char="‒"/>
                  <a:defRPr sz="2200" kern="1200">
                    <a:solidFill>
                      <a:schemeClr val="tx1"/>
                    </a:solidFill>
                    <a:latin typeface="+mn-lt"/>
                    <a:ea typeface="+mn-ea"/>
                    <a:cs typeface="+mn-cs"/>
                  </a:defRPr>
                </a:lvl3pPr>
                <a:lvl4pPr marL="1082675" indent="-228600" algn="l" defTabSz="914400" rtl="0" eaLnBrk="1" latinLnBrk="0" hangingPunct="1">
                  <a:lnSpc>
                    <a:spcPct val="100000"/>
                  </a:lnSpc>
                  <a:spcBef>
                    <a:spcPts val="800"/>
                  </a:spcBef>
                  <a:buSzPct val="90000"/>
                  <a:buFont typeface="Courier New" panose="02070309020205020404" pitchFamily="49" charset="0"/>
                  <a:buChar char="o"/>
                  <a:defRPr sz="1800" kern="1200">
                    <a:solidFill>
                      <a:schemeClr val="tx1"/>
                    </a:solidFill>
                    <a:latin typeface="+mn-lt"/>
                    <a:ea typeface="+mn-ea"/>
                    <a:cs typeface="+mn-cs"/>
                  </a:defRPr>
                </a:lvl4pPr>
                <a:lvl5pPr marL="803275"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none">
                    <a:latin typeface="Arial" panose="020B0604020202020204" pitchFamily="34" charset="0"/>
                    <a:cs typeface="Arial" panose="020B0604020202020204" pitchFamily="34" charset="0"/>
                  </a:rPr>
                  <a:t>9%</a:t>
                </a:r>
              </a:p>
            </p:txBody>
          </p:sp>
        </p:grpSp>
      </p:grpSp>
      <p:sp>
        <p:nvSpPr>
          <p:cNvPr id="4" name="Rectangle 3">
            <a:extLst>
              <a:ext uri="{FF2B5EF4-FFF2-40B4-BE49-F238E27FC236}">
                <a16:creationId xmlns:a16="http://schemas.microsoft.com/office/drawing/2014/main" id="{0EECCB7B-9592-C64F-B6A9-B60ED48BF044}"/>
              </a:ext>
            </a:extLst>
          </p:cNvPr>
          <p:cNvSpPr/>
          <p:nvPr/>
        </p:nvSpPr>
        <p:spPr>
          <a:xfrm>
            <a:off x="11641137" y="3759137"/>
            <a:ext cx="121122" cy="1155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err="1">
              <a:latin typeface="Arial" panose="020B0604020202020204" pitchFamily="34" charset="0"/>
              <a:cs typeface="Arial" panose="020B0604020202020204" pitchFamily="34" charset="0"/>
            </a:endParaRPr>
          </a:p>
        </p:txBody>
      </p:sp>
      <p:pic>
        <p:nvPicPr>
          <p:cNvPr id="131" name="Picture 130" descr="Icon&#10;&#10;Description automatically generated">
            <a:extLst>
              <a:ext uri="{FF2B5EF4-FFF2-40B4-BE49-F238E27FC236}">
                <a16:creationId xmlns:a16="http://schemas.microsoft.com/office/drawing/2014/main" id="{CDEE5C76-F3A6-4CDA-8101-18EAC967C62E}"/>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flipH="1">
            <a:off x="11154041" y="3842665"/>
            <a:ext cx="974193" cy="989834"/>
          </a:xfrm>
          <a:prstGeom prst="rect">
            <a:avLst/>
          </a:prstGeom>
        </p:spPr>
      </p:pic>
    </p:spTree>
    <p:extLst>
      <p:ext uri="{BB962C8B-B14F-4D97-AF65-F5344CB8AC3E}">
        <p14:creationId xmlns:p14="http://schemas.microsoft.com/office/powerpoint/2010/main" val="9821889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473075" y="551472"/>
            <a:ext cx="11245850" cy="462312"/>
          </a:xfrm>
        </p:spPr>
        <p:txBody>
          <a:bodyPr/>
          <a:lstStyle/>
          <a:p>
            <a:pPr algn="l"/>
            <a:r>
              <a:rPr lang="en-US" sz="2800" b="1" dirty="0">
                <a:latin typeface="Arial" panose="020B0604020202020204" pitchFamily="34" charset="0"/>
                <a:cs typeface="Arial" panose="020B0604020202020204" pitchFamily="34" charset="0"/>
              </a:rPr>
              <a:t>Nearly Half of Gamers Globally Say They Would Rather Spend Time Gaming Than Go on a Vacation </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AA7A44-16AF-46B5-99FD-4841B9E6273A}"/>
              </a:ext>
            </a:extLst>
          </p:cNvPr>
          <p:cNvSpPr txBox="1"/>
          <p:nvPr/>
        </p:nvSpPr>
        <p:spPr>
          <a:xfrm>
            <a:off x="609758" y="1663682"/>
            <a:ext cx="8759514" cy="455443"/>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Would Rather Spend Time Gaming Than…</a:t>
            </a:r>
          </a:p>
          <a:p>
            <a:pPr>
              <a:lnSpc>
                <a:spcPct val="90000"/>
              </a:lnSpc>
            </a:pPr>
            <a:r>
              <a:rPr lang="en-US" sz="1400" dirty="0">
                <a:solidFill>
                  <a:schemeClr val="tx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Global Total</a:t>
            </a:r>
            <a:r>
              <a:rPr lang="en-US" sz="1400" dirty="0">
                <a:solidFill>
                  <a:schemeClr val="tx2"/>
                </a:solidFill>
                <a:latin typeface="Arial" panose="020B0604020202020204" pitchFamily="34" charset="0"/>
                <a:cs typeface="Arial" panose="020B0604020202020204" pitchFamily="34" charset="0"/>
              </a:rPr>
              <a:t>)</a:t>
            </a:r>
          </a:p>
        </p:txBody>
      </p:sp>
      <p:pic>
        <p:nvPicPr>
          <p:cNvPr id="6" name="Picture 5" descr="Icon&#10;&#10;Description automatically generated">
            <a:extLst>
              <a:ext uri="{FF2B5EF4-FFF2-40B4-BE49-F238E27FC236}">
                <a16:creationId xmlns:a16="http://schemas.microsoft.com/office/drawing/2014/main" id="{989EBDC5-8CB4-D249-8EB3-83062DA4AC7E}"/>
              </a:ext>
            </a:extLst>
          </p:cNvPr>
          <p:cNvPicPr>
            <a:picLocks noChangeAspect="1"/>
          </p:cNvPicPr>
          <p:nvPr/>
        </p:nvPicPr>
        <p:blipFill>
          <a:blip r:embed="rId3"/>
          <a:stretch>
            <a:fillRect/>
          </a:stretch>
        </p:blipFill>
        <p:spPr>
          <a:xfrm>
            <a:off x="609758" y="3588327"/>
            <a:ext cx="1685498" cy="1605991"/>
          </a:xfrm>
          <a:prstGeom prst="rect">
            <a:avLst/>
          </a:prstGeom>
        </p:spPr>
      </p:pic>
      <p:graphicFrame>
        <p:nvGraphicFramePr>
          <p:cNvPr id="28" name="Chart 27">
            <a:extLst>
              <a:ext uri="{FF2B5EF4-FFF2-40B4-BE49-F238E27FC236}">
                <a16:creationId xmlns:a16="http://schemas.microsoft.com/office/drawing/2014/main" id="{B07A8D3E-34A7-BF40-B7A6-4BF88FD47629}"/>
              </a:ext>
            </a:extLst>
          </p:cNvPr>
          <p:cNvGraphicFramePr/>
          <p:nvPr>
            <p:extLst>
              <p:ext uri="{D42A27DB-BD31-4B8C-83A1-F6EECF244321}">
                <p14:modId xmlns:p14="http://schemas.microsoft.com/office/powerpoint/2010/main" val="3216379331"/>
              </p:ext>
            </p:extLst>
          </p:nvPr>
        </p:nvGraphicFramePr>
        <p:xfrm>
          <a:off x="2295420" y="2119125"/>
          <a:ext cx="9420494" cy="4404928"/>
        </p:xfrm>
        <a:graphic>
          <a:graphicData uri="http://schemas.openxmlformats.org/drawingml/2006/chart">
            <c:chart xmlns:c="http://schemas.openxmlformats.org/drawingml/2006/chart" xmlns:r="http://schemas.openxmlformats.org/officeDocument/2006/relationships" r:id="rId4"/>
          </a:graphicData>
        </a:graphic>
      </p:graphicFrame>
      <p:sp>
        <p:nvSpPr>
          <p:cNvPr id="29" name="Freeform 28">
            <a:extLst>
              <a:ext uri="{FF2B5EF4-FFF2-40B4-BE49-F238E27FC236}">
                <a16:creationId xmlns:a16="http://schemas.microsoft.com/office/drawing/2014/main" id="{A60ADB3C-290C-3C44-9F20-2CCE13BCB0F1}"/>
              </a:ext>
            </a:extLst>
          </p:cNvPr>
          <p:cNvSpPr/>
          <p:nvPr/>
        </p:nvSpPr>
        <p:spPr>
          <a:xfrm>
            <a:off x="1271588" y="5015346"/>
            <a:ext cx="10643321" cy="671223"/>
          </a:xfrm>
          <a:custGeom>
            <a:avLst/>
            <a:gdLst>
              <a:gd name="connsiteX0" fmla="*/ 0 w 10737273"/>
              <a:gd name="connsiteY0" fmla="*/ 0 h 817419"/>
              <a:gd name="connsiteX1" fmla="*/ 0 w 10737273"/>
              <a:gd name="connsiteY1" fmla="*/ 817419 h 817419"/>
              <a:gd name="connsiteX2" fmla="*/ 10737273 w 10737273"/>
              <a:gd name="connsiteY2" fmla="*/ 817419 h 817419"/>
            </a:gdLst>
            <a:ahLst/>
            <a:cxnLst>
              <a:cxn ang="0">
                <a:pos x="connsiteX0" y="connsiteY0"/>
              </a:cxn>
              <a:cxn ang="0">
                <a:pos x="connsiteX1" y="connsiteY1"/>
              </a:cxn>
              <a:cxn ang="0">
                <a:pos x="connsiteX2" y="connsiteY2"/>
              </a:cxn>
            </a:cxnLst>
            <a:rect l="l" t="t" r="r" b="b"/>
            <a:pathLst>
              <a:path w="10737273" h="817419">
                <a:moveTo>
                  <a:pt x="0" y="0"/>
                </a:moveTo>
                <a:lnTo>
                  <a:pt x="0" y="817419"/>
                </a:lnTo>
                <a:lnTo>
                  <a:pt x="10737273" y="817419"/>
                </a:lnTo>
              </a:path>
            </a:pathLst>
          </a:custGeom>
          <a:noFill/>
          <a:ln>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7650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F1CB0-0FC4-4772-A01F-1E4CB63D59DE}"/>
              </a:ext>
            </a:extLst>
          </p:cNvPr>
          <p:cNvSpPr>
            <a:spLocks noGrp="1"/>
          </p:cNvSpPr>
          <p:nvPr>
            <p:ph type="title"/>
          </p:nvPr>
        </p:nvSpPr>
        <p:spPr>
          <a:xfrm>
            <a:off x="473075" y="818230"/>
            <a:ext cx="11558504" cy="436763"/>
          </a:xfrm>
        </p:spPr>
        <p:txBody>
          <a:bodyPr/>
          <a:lstStyle/>
          <a:p>
            <a:pPr algn="l"/>
            <a:r>
              <a:rPr lang="en-US" dirty="0">
                <a:solidFill>
                  <a:srgbClr val="FFFFFF"/>
                </a:solidFill>
                <a:latin typeface="Arial" panose="020B0604020202020204" pitchFamily="34" charset="0"/>
                <a:cs typeface="Arial" panose="020B0604020202020204" pitchFamily="34" charset="0"/>
              </a:rPr>
              <a:t>A</a:t>
            </a:r>
          </a:p>
        </p:txBody>
      </p:sp>
      <p:sp>
        <p:nvSpPr>
          <p:cNvPr id="2" name="Slide Number Placeholder 1">
            <a:extLst>
              <a:ext uri="{FF2B5EF4-FFF2-40B4-BE49-F238E27FC236}">
                <a16:creationId xmlns:a16="http://schemas.microsoft.com/office/drawing/2014/main" id="{42681752-ACBB-4221-ABE1-A664FA80473B}"/>
              </a:ext>
            </a:extLst>
          </p:cNvPr>
          <p:cNvSpPr>
            <a:spLocks noGrp="1"/>
          </p:cNvSpPr>
          <p:nvPr>
            <p:ph type="sldNum" sz="quarter" idx="11"/>
          </p:nvPr>
        </p:nvSpPr>
        <p:spPr bwMode="white">
          <a:xfrm>
            <a:off x="11038788" y="6524053"/>
            <a:ext cx="505512" cy="269990"/>
          </a:xfrm>
          <a:prstGeom prst="rect">
            <a:avLst/>
          </a:prstGeom>
        </p:spPr>
        <p:txBody>
          <a:bodyPr vert="horz" wrap="none" lIns="0" tIns="45720" rIns="0" bIns="45720" rtlCol="0" anchor="ctr"/>
          <a:lstStyle>
            <a:defPPr>
              <a:defRPr lang="en-US"/>
            </a:defPPr>
            <a:lvl1pPr marL="0" algn="r" defTabSz="914400" rtl="0" eaLnBrk="1" latinLnBrk="0" hangingPunct="1">
              <a:defRPr sz="800" kern="1200">
                <a:solidFill>
                  <a:srgbClr val="8A9E9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8BD70-4F6F-43C6-9389-94BA2019ABFB}" type="slidenum">
              <a:rPr lang="en-US" smtClean="0"/>
              <a:pPr/>
              <a:t>9</a:t>
            </a:fld>
            <a:endParaRPr lang="en-US"/>
          </a:p>
        </p:txBody>
      </p:sp>
      <p:sp>
        <p:nvSpPr>
          <p:cNvPr id="5" name="TextBox 4">
            <a:extLst>
              <a:ext uri="{FF2B5EF4-FFF2-40B4-BE49-F238E27FC236}">
                <a16:creationId xmlns:a16="http://schemas.microsoft.com/office/drawing/2014/main" id="{01AA7A44-16AF-46B5-99FD-4841B9E6273A}"/>
              </a:ext>
            </a:extLst>
          </p:cNvPr>
          <p:cNvSpPr txBox="1"/>
          <p:nvPr/>
        </p:nvSpPr>
        <p:spPr>
          <a:xfrm>
            <a:off x="473075" y="1400500"/>
            <a:ext cx="8759514" cy="533209"/>
          </a:xfrm>
          <a:prstGeom prst="rect">
            <a:avLst/>
          </a:prstGeom>
          <a:noFill/>
        </p:spPr>
        <p:txBody>
          <a:bodyPr wrap="square" lIns="0" tIns="0" rIns="0" bIns="0" rtlCol="0" anchor="b">
            <a:noAutofit/>
          </a:bodyPr>
          <a:lstStyle/>
          <a:p>
            <a:pPr>
              <a:lnSpc>
                <a:spcPct val="90000"/>
              </a:lnSpc>
            </a:pPr>
            <a:r>
              <a:rPr lang="en-US" sz="1400" b="1" dirty="0">
                <a:solidFill>
                  <a:schemeClr val="accent1"/>
                </a:solidFill>
                <a:latin typeface="Arial" panose="020B0604020202020204" pitchFamily="34" charset="0"/>
                <a:cs typeface="Arial" panose="020B0604020202020204" pitchFamily="34" charset="0"/>
              </a:rPr>
              <a:t>Would Rather Spend Time Gaming Than…</a:t>
            </a:r>
          </a:p>
          <a:p>
            <a:pPr>
              <a:lnSpc>
                <a:spcPct val="90000"/>
              </a:lnSpc>
            </a:pPr>
            <a:r>
              <a:rPr lang="en-US" sz="1400" dirty="0">
                <a:latin typeface="Arial" panose="020B0604020202020204" pitchFamily="34" charset="0"/>
                <a:cs typeface="Arial" panose="020B0604020202020204" pitchFamily="34" charset="0"/>
              </a:rPr>
              <a:t>(Top 3 by Country)</a:t>
            </a:r>
          </a:p>
        </p:txBody>
      </p:sp>
      <p:sp>
        <p:nvSpPr>
          <p:cNvPr id="14" name="Rectangle 13">
            <a:extLst>
              <a:ext uri="{FF2B5EF4-FFF2-40B4-BE49-F238E27FC236}">
                <a16:creationId xmlns:a16="http://schemas.microsoft.com/office/drawing/2014/main" id="{CB871548-2F75-1B45-8786-BF6FD00F1642}"/>
              </a:ext>
            </a:extLst>
          </p:cNvPr>
          <p:cNvSpPr/>
          <p:nvPr/>
        </p:nvSpPr>
        <p:spPr>
          <a:xfrm>
            <a:off x="305986" y="2282243"/>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pic>
        <p:nvPicPr>
          <p:cNvPr id="17" name="Picture 16" descr="Logo, icon&#10;&#10;Description automatically generated">
            <a:extLst>
              <a:ext uri="{FF2B5EF4-FFF2-40B4-BE49-F238E27FC236}">
                <a16:creationId xmlns:a16="http://schemas.microsoft.com/office/drawing/2014/main" id="{B294859D-A626-2B4A-82A2-ABBC5F55CF0D}"/>
              </a:ext>
            </a:extLst>
          </p:cNvPr>
          <p:cNvPicPr>
            <a:picLocks noChangeAspect="1"/>
          </p:cNvPicPr>
          <p:nvPr/>
        </p:nvPicPr>
        <p:blipFill>
          <a:blip r:embed="rId3"/>
          <a:stretch>
            <a:fillRect/>
          </a:stretch>
        </p:blipFill>
        <p:spPr>
          <a:xfrm>
            <a:off x="1531529" y="2109686"/>
            <a:ext cx="366583" cy="366583"/>
          </a:xfrm>
          <a:prstGeom prst="rect">
            <a:avLst/>
          </a:prstGeom>
        </p:spPr>
      </p:pic>
      <p:grpSp>
        <p:nvGrpSpPr>
          <p:cNvPr id="33" name="Group 32">
            <a:extLst>
              <a:ext uri="{FF2B5EF4-FFF2-40B4-BE49-F238E27FC236}">
                <a16:creationId xmlns:a16="http://schemas.microsoft.com/office/drawing/2014/main" id="{80188B35-FA93-A14D-A907-35B8C3BF427E}"/>
              </a:ext>
            </a:extLst>
          </p:cNvPr>
          <p:cNvGrpSpPr/>
          <p:nvPr/>
        </p:nvGrpSpPr>
        <p:grpSpPr>
          <a:xfrm>
            <a:off x="282362" y="2410617"/>
            <a:ext cx="2784087" cy="1572109"/>
            <a:chOff x="4423073" y="3980648"/>
            <a:chExt cx="2784087" cy="1572109"/>
          </a:xfrm>
        </p:grpSpPr>
        <p:graphicFrame>
          <p:nvGraphicFramePr>
            <p:cNvPr id="28" name="Chart 27">
              <a:extLst>
                <a:ext uri="{FF2B5EF4-FFF2-40B4-BE49-F238E27FC236}">
                  <a16:creationId xmlns:a16="http://schemas.microsoft.com/office/drawing/2014/main" id="{57103597-3D36-0B48-836B-04839AB42790}"/>
                </a:ext>
              </a:extLst>
            </p:cNvPr>
            <p:cNvGraphicFramePr/>
            <p:nvPr>
              <p:extLst>
                <p:ext uri="{D42A27DB-BD31-4B8C-83A1-F6EECF244321}">
                  <p14:modId xmlns:p14="http://schemas.microsoft.com/office/powerpoint/2010/main" val="354857270"/>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24201BD4-CF21-524B-98D4-4F74B02B9B48}"/>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sp>
          <p:nvSpPr>
            <p:cNvPr id="31" name="TextBox 30">
              <a:extLst>
                <a:ext uri="{FF2B5EF4-FFF2-40B4-BE49-F238E27FC236}">
                  <a16:creationId xmlns:a16="http://schemas.microsoft.com/office/drawing/2014/main" id="{0D5F84A6-D265-8E4F-A0F2-06EAE7E2E260}"/>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32" name="TextBox 31">
              <a:extLst>
                <a:ext uri="{FF2B5EF4-FFF2-40B4-BE49-F238E27FC236}">
                  <a16:creationId xmlns:a16="http://schemas.microsoft.com/office/drawing/2014/main" id="{05777222-EC12-364C-9A62-8C54CF304C2C}"/>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nvGrpSpPr>
          <p:cNvPr id="35" name="Group 34">
            <a:extLst>
              <a:ext uri="{FF2B5EF4-FFF2-40B4-BE49-F238E27FC236}">
                <a16:creationId xmlns:a16="http://schemas.microsoft.com/office/drawing/2014/main" id="{92F4797F-9306-F442-8FFF-9992E2F020AE}"/>
              </a:ext>
            </a:extLst>
          </p:cNvPr>
          <p:cNvGrpSpPr/>
          <p:nvPr/>
        </p:nvGrpSpPr>
        <p:grpSpPr>
          <a:xfrm>
            <a:off x="3225426" y="2282243"/>
            <a:ext cx="2822786" cy="1700483"/>
            <a:chOff x="339514" y="2410832"/>
            <a:chExt cx="2822786" cy="1700483"/>
          </a:xfrm>
        </p:grpSpPr>
        <p:sp>
          <p:nvSpPr>
            <p:cNvPr id="36" name="Rectangle 35">
              <a:extLst>
                <a:ext uri="{FF2B5EF4-FFF2-40B4-BE49-F238E27FC236}">
                  <a16:creationId xmlns:a16="http://schemas.microsoft.com/office/drawing/2014/main" id="{62379AFD-7ED2-5E4A-B038-B31289CB0511}"/>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6B8522A5-5F27-844C-8BB4-DD23C93BF423}"/>
                </a:ext>
              </a:extLst>
            </p:cNvPr>
            <p:cNvGrpSpPr/>
            <p:nvPr/>
          </p:nvGrpSpPr>
          <p:grpSpPr>
            <a:xfrm>
              <a:off x="339514" y="2539206"/>
              <a:ext cx="2784087" cy="1572109"/>
              <a:chOff x="4423073" y="3980648"/>
              <a:chExt cx="2784087" cy="1572109"/>
            </a:xfrm>
          </p:grpSpPr>
          <p:graphicFrame>
            <p:nvGraphicFramePr>
              <p:cNvPr id="39" name="Chart 38">
                <a:extLst>
                  <a:ext uri="{FF2B5EF4-FFF2-40B4-BE49-F238E27FC236}">
                    <a16:creationId xmlns:a16="http://schemas.microsoft.com/office/drawing/2014/main" id="{0C63F466-8DEF-A447-90BF-930D74ED24AF}"/>
                  </a:ext>
                </a:extLst>
              </p:cNvPr>
              <p:cNvGraphicFramePr/>
              <p:nvPr>
                <p:extLst>
                  <p:ext uri="{D42A27DB-BD31-4B8C-83A1-F6EECF244321}">
                    <p14:modId xmlns:p14="http://schemas.microsoft.com/office/powerpoint/2010/main" val="3001377251"/>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6B258482-27F4-094C-B626-E28190E03101}"/>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sp>
            <p:nvSpPr>
              <p:cNvPr id="41" name="TextBox 40">
                <a:extLst>
                  <a:ext uri="{FF2B5EF4-FFF2-40B4-BE49-F238E27FC236}">
                    <a16:creationId xmlns:a16="http://schemas.microsoft.com/office/drawing/2014/main" id="{B640E97B-277E-7E4A-8B3C-1AE506D4FA8F}"/>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42" name="TextBox 41">
                <a:extLst>
                  <a:ext uri="{FF2B5EF4-FFF2-40B4-BE49-F238E27FC236}">
                    <a16:creationId xmlns:a16="http://schemas.microsoft.com/office/drawing/2014/main" id="{057FB281-F518-7648-9231-EFA9ADADBAD5}"/>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grpSp>
        <p:nvGrpSpPr>
          <p:cNvPr id="43" name="Group 42">
            <a:extLst>
              <a:ext uri="{FF2B5EF4-FFF2-40B4-BE49-F238E27FC236}">
                <a16:creationId xmlns:a16="http://schemas.microsoft.com/office/drawing/2014/main" id="{AF9867AE-80B3-DE48-9C38-E38919698320}"/>
              </a:ext>
            </a:extLst>
          </p:cNvPr>
          <p:cNvGrpSpPr/>
          <p:nvPr/>
        </p:nvGrpSpPr>
        <p:grpSpPr>
          <a:xfrm>
            <a:off x="6168490" y="2282243"/>
            <a:ext cx="2822786" cy="1700483"/>
            <a:chOff x="339514" y="2410832"/>
            <a:chExt cx="2822786" cy="1700483"/>
          </a:xfrm>
        </p:grpSpPr>
        <p:sp>
          <p:nvSpPr>
            <p:cNvPr id="44" name="Rectangle 43">
              <a:extLst>
                <a:ext uri="{FF2B5EF4-FFF2-40B4-BE49-F238E27FC236}">
                  <a16:creationId xmlns:a16="http://schemas.microsoft.com/office/drawing/2014/main" id="{90F144F5-403F-214F-A5A0-B135CCEFD771}"/>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A092118C-2013-7F42-A2B1-DD744541D024}"/>
                </a:ext>
              </a:extLst>
            </p:cNvPr>
            <p:cNvGrpSpPr/>
            <p:nvPr/>
          </p:nvGrpSpPr>
          <p:grpSpPr>
            <a:xfrm>
              <a:off x="339514" y="2539206"/>
              <a:ext cx="2784087" cy="1572109"/>
              <a:chOff x="4423073" y="3980648"/>
              <a:chExt cx="2784087" cy="1572109"/>
            </a:xfrm>
          </p:grpSpPr>
          <p:graphicFrame>
            <p:nvGraphicFramePr>
              <p:cNvPr id="47" name="Chart 46">
                <a:extLst>
                  <a:ext uri="{FF2B5EF4-FFF2-40B4-BE49-F238E27FC236}">
                    <a16:creationId xmlns:a16="http://schemas.microsoft.com/office/drawing/2014/main" id="{4B489C91-F2E1-F347-8F53-78C57400B6D4}"/>
                  </a:ext>
                </a:extLst>
              </p:cNvPr>
              <p:cNvGraphicFramePr/>
              <p:nvPr>
                <p:extLst>
                  <p:ext uri="{D42A27DB-BD31-4B8C-83A1-F6EECF244321}">
                    <p14:modId xmlns:p14="http://schemas.microsoft.com/office/powerpoint/2010/main" val="1252399246"/>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7">
                <a:extLst>
                  <a:ext uri="{FF2B5EF4-FFF2-40B4-BE49-F238E27FC236}">
                    <a16:creationId xmlns:a16="http://schemas.microsoft.com/office/drawing/2014/main" id="{1D9AB74B-8570-B941-BF76-67B30180277F}"/>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solidFill>
                      <a:srgbClr val="000000"/>
                    </a:solidFill>
                    <a:latin typeface="Arial" panose="020B0604020202020204" pitchFamily="34" charset="0"/>
                    <a:cs typeface="Arial" panose="020B0604020202020204" pitchFamily="34" charset="0"/>
                  </a:rPr>
                  <a:t>Go on a date</a:t>
                </a:r>
                <a:endParaRPr lang="en-US" sz="100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37507D5-2F3B-D444-99EB-9FF2F7FBEC5A}"/>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latin typeface="Arial" panose="020B0604020202020204" pitchFamily="34" charset="0"/>
                    <a:cs typeface="Arial" panose="020B0604020202020204" pitchFamily="34" charset="0"/>
                  </a:rPr>
                  <a:t>Attend a sporting event or concert</a:t>
                </a:r>
              </a:p>
            </p:txBody>
          </p:sp>
          <p:sp>
            <p:nvSpPr>
              <p:cNvPr id="50" name="TextBox 49">
                <a:extLst>
                  <a:ext uri="{FF2B5EF4-FFF2-40B4-BE49-F238E27FC236}">
                    <a16:creationId xmlns:a16="http://schemas.microsoft.com/office/drawing/2014/main" id="{47BDD897-127D-EE4E-B0B8-C29877B91904}"/>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grpSp>
        <p:nvGrpSpPr>
          <p:cNvPr id="51" name="Group 50">
            <a:extLst>
              <a:ext uri="{FF2B5EF4-FFF2-40B4-BE49-F238E27FC236}">
                <a16:creationId xmlns:a16="http://schemas.microsoft.com/office/drawing/2014/main" id="{5C6D7AB8-099E-C244-8A09-DFEF0D1D103E}"/>
              </a:ext>
            </a:extLst>
          </p:cNvPr>
          <p:cNvGrpSpPr/>
          <p:nvPr/>
        </p:nvGrpSpPr>
        <p:grpSpPr>
          <a:xfrm>
            <a:off x="9111554" y="2282243"/>
            <a:ext cx="2822786" cy="1700483"/>
            <a:chOff x="339514" y="2410832"/>
            <a:chExt cx="2822786" cy="1700483"/>
          </a:xfrm>
        </p:grpSpPr>
        <p:sp>
          <p:nvSpPr>
            <p:cNvPr id="52" name="Rectangle 51">
              <a:extLst>
                <a:ext uri="{FF2B5EF4-FFF2-40B4-BE49-F238E27FC236}">
                  <a16:creationId xmlns:a16="http://schemas.microsoft.com/office/drawing/2014/main" id="{A375DF55-89BD-1E4D-BCA3-55D038748EF4}"/>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B1F9E51E-7E7E-7942-AFD6-375E5779187F}"/>
                </a:ext>
              </a:extLst>
            </p:cNvPr>
            <p:cNvGrpSpPr/>
            <p:nvPr/>
          </p:nvGrpSpPr>
          <p:grpSpPr>
            <a:xfrm>
              <a:off x="339514" y="2539206"/>
              <a:ext cx="2784087" cy="1572109"/>
              <a:chOff x="4423073" y="3980648"/>
              <a:chExt cx="2784087" cy="1572109"/>
            </a:xfrm>
          </p:grpSpPr>
          <p:graphicFrame>
            <p:nvGraphicFramePr>
              <p:cNvPr id="55" name="Chart 54">
                <a:extLst>
                  <a:ext uri="{FF2B5EF4-FFF2-40B4-BE49-F238E27FC236}">
                    <a16:creationId xmlns:a16="http://schemas.microsoft.com/office/drawing/2014/main" id="{1355DD65-9F1B-1543-9838-6C6601F8B3BD}"/>
                  </a:ext>
                </a:extLst>
              </p:cNvPr>
              <p:cNvGraphicFramePr/>
              <p:nvPr>
                <p:extLst>
                  <p:ext uri="{D42A27DB-BD31-4B8C-83A1-F6EECF244321}">
                    <p14:modId xmlns:p14="http://schemas.microsoft.com/office/powerpoint/2010/main" val="2256330792"/>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7"/>
              </a:graphicData>
            </a:graphic>
          </p:graphicFrame>
          <p:sp>
            <p:nvSpPr>
              <p:cNvPr id="56" name="TextBox 55">
                <a:extLst>
                  <a:ext uri="{FF2B5EF4-FFF2-40B4-BE49-F238E27FC236}">
                    <a16:creationId xmlns:a16="http://schemas.microsoft.com/office/drawing/2014/main" id="{B282D244-65C4-6D41-9DFB-CF66C53F7C84}"/>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57" name="TextBox 56">
                <a:extLst>
                  <a:ext uri="{FF2B5EF4-FFF2-40B4-BE49-F238E27FC236}">
                    <a16:creationId xmlns:a16="http://schemas.microsoft.com/office/drawing/2014/main" id="{2EBDF6FB-56F5-2F4F-981B-DD4DB396D024}"/>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latin typeface="Arial" panose="020B0604020202020204" pitchFamily="34" charset="0"/>
                    <a:cs typeface="Arial" panose="020B0604020202020204" pitchFamily="34" charset="0"/>
                  </a:rPr>
                  <a:t>Attend a sporting event or concert</a:t>
                </a:r>
              </a:p>
            </p:txBody>
          </p:sp>
          <p:sp>
            <p:nvSpPr>
              <p:cNvPr id="58" name="TextBox 57">
                <a:extLst>
                  <a:ext uri="{FF2B5EF4-FFF2-40B4-BE49-F238E27FC236}">
                    <a16:creationId xmlns:a16="http://schemas.microsoft.com/office/drawing/2014/main" id="{BA5C1DED-BA1F-634A-AADD-A952EC047E1B}"/>
                  </a:ext>
                </a:extLst>
              </p:cNvPr>
              <p:cNvSpPr txBox="1"/>
              <p:nvPr/>
            </p:nvSpPr>
            <p:spPr>
              <a:xfrm>
                <a:off x="4571999" y="4938705"/>
                <a:ext cx="262553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Attend a friend/family member's birthday party</a:t>
                </a:r>
              </a:p>
            </p:txBody>
          </p:sp>
        </p:grpSp>
      </p:grpSp>
      <p:grpSp>
        <p:nvGrpSpPr>
          <p:cNvPr id="59" name="Group 58">
            <a:extLst>
              <a:ext uri="{FF2B5EF4-FFF2-40B4-BE49-F238E27FC236}">
                <a16:creationId xmlns:a16="http://schemas.microsoft.com/office/drawing/2014/main" id="{9BF7E5D7-BC3C-BE46-8628-10F5A36D46D7}"/>
              </a:ext>
            </a:extLst>
          </p:cNvPr>
          <p:cNvGrpSpPr/>
          <p:nvPr/>
        </p:nvGrpSpPr>
        <p:grpSpPr>
          <a:xfrm>
            <a:off x="282362" y="4174512"/>
            <a:ext cx="2822786" cy="1700483"/>
            <a:chOff x="339514" y="2410832"/>
            <a:chExt cx="2822786" cy="1700483"/>
          </a:xfrm>
        </p:grpSpPr>
        <p:sp>
          <p:nvSpPr>
            <p:cNvPr id="60" name="Rectangle 59">
              <a:extLst>
                <a:ext uri="{FF2B5EF4-FFF2-40B4-BE49-F238E27FC236}">
                  <a16:creationId xmlns:a16="http://schemas.microsoft.com/office/drawing/2014/main" id="{F0A9B935-AC09-0C48-BDFD-911036A41AE9}"/>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F904ABF9-531C-2846-9CCE-40610B36B9A0}"/>
                </a:ext>
              </a:extLst>
            </p:cNvPr>
            <p:cNvGrpSpPr/>
            <p:nvPr/>
          </p:nvGrpSpPr>
          <p:grpSpPr>
            <a:xfrm>
              <a:off x="339514" y="2539206"/>
              <a:ext cx="2784087" cy="1572109"/>
              <a:chOff x="4423073" y="3980648"/>
              <a:chExt cx="2784087" cy="1572109"/>
            </a:xfrm>
          </p:grpSpPr>
          <p:graphicFrame>
            <p:nvGraphicFramePr>
              <p:cNvPr id="63" name="Chart 62">
                <a:extLst>
                  <a:ext uri="{FF2B5EF4-FFF2-40B4-BE49-F238E27FC236}">
                    <a16:creationId xmlns:a16="http://schemas.microsoft.com/office/drawing/2014/main" id="{DDD8DC34-75E0-FB4B-ABD5-34FCF5B8D3DA}"/>
                  </a:ext>
                </a:extLst>
              </p:cNvPr>
              <p:cNvGraphicFramePr/>
              <p:nvPr>
                <p:extLst>
                  <p:ext uri="{D42A27DB-BD31-4B8C-83A1-F6EECF244321}">
                    <p14:modId xmlns:p14="http://schemas.microsoft.com/office/powerpoint/2010/main" val="3385079856"/>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8"/>
              </a:graphicData>
            </a:graphic>
          </p:graphicFrame>
          <p:sp>
            <p:nvSpPr>
              <p:cNvPr id="64" name="TextBox 63">
                <a:extLst>
                  <a:ext uri="{FF2B5EF4-FFF2-40B4-BE49-F238E27FC236}">
                    <a16:creationId xmlns:a16="http://schemas.microsoft.com/office/drawing/2014/main" id="{B75C9C3B-D03F-2749-8CDB-E807ABA8633B}"/>
                  </a:ext>
                </a:extLst>
              </p:cNvPr>
              <p:cNvSpPr txBox="1"/>
              <p:nvPr/>
            </p:nvSpPr>
            <p:spPr>
              <a:xfrm>
                <a:off x="4572000" y="4075631"/>
                <a:ext cx="263048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Attend a friend/family member's birthday party</a:t>
                </a:r>
              </a:p>
            </p:txBody>
          </p:sp>
          <p:sp>
            <p:nvSpPr>
              <p:cNvPr id="65" name="TextBox 64">
                <a:extLst>
                  <a:ext uri="{FF2B5EF4-FFF2-40B4-BE49-F238E27FC236}">
                    <a16:creationId xmlns:a16="http://schemas.microsoft.com/office/drawing/2014/main" id="{E3D8798C-DCE5-9040-92EB-B66D7097CBD1}"/>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66" name="TextBox 65">
                <a:extLst>
                  <a:ext uri="{FF2B5EF4-FFF2-40B4-BE49-F238E27FC236}">
                    <a16:creationId xmlns:a16="http://schemas.microsoft.com/office/drawing/2014/main" id="{7F3C98A2-C7A7-1C49-B064-7AB6174A4648}"/>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grpSp>
      </p:grpSp>
      <p:grpSp>
        <p:nvGrpSpPr>
          <p:cNvPr id="67" name="Group 66">
            <a:extLst>
              <a:ext uri="{FF2B5EF4-FFF2-40B4-BE49-F238E27FC236}">
                <a16:creationId xmlns:a16="http://schemas.microsoft.com/office/drawing/2014/main" id="{263D0E38-97F2-E043-9915-388F50C8D6EB}"/>
              </a:ext>
            </a:extLst>
          </p:cNvPr>
          <p:cNvGrpSpPr/>
          <p:nvPr/>
        </p:nvGrpSpPr>
        <p:grpSpPr>
          <a:xfrm>
            <a:off x="3225426" y="4174512"/>
            <a:ext cx="2822786" cy="1700483"/>
            <a:chOff x="339514" y="2410832"/>
            <a:chExt cx="2822786" cy="1700483"/>
          </a:xfrm>
        </p:grpSpPr>
        <p:sp>
          <p:nvSpPr>
            <p:cNvPr id="68" name="Rectangle 67">
              <a:extLst>
                <a:ext uri="{FF2B5EF4-FFF2-40B4-BE49-F238E27FC236}">
                  <a16:creationId xmlns:a16="http://schemas.microsoft.com/office/drawing/2014/main" id="{DADA4892-0D77-9B4D-A833-DD06797DC715}"/>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5C5DAAF-4521-104D-BB97-4C81D2F2F07C}"/>
                </a:ext>
              </a:extLst>
            </p:cNvPr>
            <p:cNvGrpSpPr/>
            <p:nvPr/>
          </p:nvGrpSpPr>
          <p:grpSpPr>
            <a:xfrm>
              <a:off x="339514" y="2539206"/>
              <a:ext cx="2784087" cy="1572109"/>
              <a:chOff x="4423073" y="3980648"/>
              <a:chExt cx="2784087" cy="1572109"/>
            </a:xfrm>
          </p:grpSpPr>
          <p:graphicFrame>
            <p:nvGraphicFramePr>
              <p:cNvPr id="71" name="Chart 70">
                <a:extLst>
                  <a:ext uri="{FF2B5EF4-FFF2-40B4-BE49-F238E27FC236}">
                    <a16:creationId xmlns:a16="http://schemas.microsoft.com/office/drawing/2014/main" id="{4494669B-A72C-2948-BAC1-21D90BC13B2B}"/>
                  </a:ext>
                </a:extLst>
              </p:cNvPr>
              <p:cNvGraphicFramePr/>
              <p:nvPr>
                <p:extLst>
                  <p:ext uri="{D42A27DB-BD31-4B8C-83A1-F6EECF244321}">
                    <p14:modId xmlns:p14="http://schemas.microsoft.com/office/powerpoint/2010/main" val="2664146797"/>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9"/>
              </a:graphicData>
            </a:graphic>
          </p:graphicFrame>
          <p:sp>
            <p:nvSpPr>
              <p:cNvPr id="72" name="TextBox 71">
                <a:extLst>
                  <a:ext uri="{FF2B5EF4-FFF2-40B4-BE49-F238E27FC236}">
                    <a16:creationId xmlns:a16="http://schemas.microsoft.com/office/drawing/2014/main" id="{316C3801-CC51-014C-B959-975CD46375FF}"/>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73" name="TextBox 72">
                <a:extLst>
                  <a:ext uri="{FF2B5EF4-FFF2-40B4-BE49-F238E27FC236}">
                    <a16:creationId xmlns:a16="http://schemas.microsoft.com/office/drawing/2014/main" id="{32D8C96C-4115-F94C-9FA7-05B39EBBCB39}"/>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sp>
            <p:nvSpPr>
              <p:cNvPr id="74" name="TextBox 73">
                <a:extLst>
                  <a:ext uri="{FF2B5EF4-FFF2-40B4-BE49-F238E27FC236}">
                    <a16:creationId xmlns:a16="http://schemas.microsoft.com/office/drawing/2014/main" id="{49ECDF5C-FD73-5A48-96B4-35943E48C863}"/>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grpSp>
        <p:nvGrpSpPr>
          <p:cNvPr id="75" name="Group 74">
            <a:extLst>
              <a:ext uri="{FF2B5EF4-FFF2-40B4-BE49-F238E27FC236}">
                <a16:creationId xmlns:a16="http://schemas.microsoft.com/office/drawing/2014/main" id="{7DDD2F61-9DB8-3548-9DC4-657DAEC06D2C}"/>
              </a:ext>
            </a:extLst>
          </p:cNvPr>
          <p:cNvGrpSpPr/>
          <p:nvPr/>
        </p:nvGrpSpPr>
        <p:grpSpPr>
          <a:xfrm>
            <a:off x="6168490" y="4174512"/>
            <a:ext cx="2822786" cy="1700483"/>
            <a:chOff x="339514" y="2410832"/>
            <a:chExt cx="2822786" cy="1700483"/>
          </a:xfrm>
        </p:grpSpPr>
        <p:sp>
          <p:nvSpPr>
            <p:cNvPr id="76" name="Rectangle 75">
              <a:extLst>
                <a:ext uri="{FF2B5EF4-FFF2-40B4-BE49-F238E27FC236}">
                  <a16:creationId xmlns:a16="http://schemas.microsoft.com/office/drawing/2014/main" id="{110E4A8F-87F0-7848-9527-E65B239E96F3}"/>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45E5443C-E1BB-0B41-BE6A-EA69DDEBAE94}"/>
                </a:ext>
              </a:extLst>
            </p:cNvPr>
            <p:cNvGrpSpPr/>
            <p:nvPr/>
          </p:nvGrpSpPr>
          <p:grpSpPr>
            <a:xfrm>
              <a:off x="339514" y="2539206"/>
              <a:ext cx="2784087" cy="1572109"/>
              <a:chOff x="4423073" y="3980648"/>
              <a:chExt cx="2784087" cy="1572109"/>
            </a:xfrm>
          </p:grpSpPr>
          <p:graphicFrame>
            <p:nvGraphicFramePr>
              <p:cNvPr id="79" name="Chart 78">
                <a:extLst>
                  <a:ext uri="{FF2B5EF4-FFF2-40B4-BE49-F238E27FC236}">
                    <a16:creationId xmlns:a16="http://schemas.microsoft.com/office/drawing/2014/main" id="{C433E1C5-6316-E742-9CA2-4275450672A8}"/>
                  </a:ext>
                </a:extLst>
              </p:cNvPr>
              <p:cNvGraphicFramePr/>
              <p:nvPr>
                <p:extLst>
                  <p:ext uri="{D42A27DB-BD31-4B8C-83A1-F6EECF244321}">
                    <p14:modId xmlns:p14="http://schemas.microsoft.com/office/powerpoint/2010/main" val="787627428"/>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10"/>
              </a:graphicData>
            </a:graphic>
          </p:graphicFrame>
          <p:sp>
            <p:nvSpPr>
              <p:cNvPr id="80" name="TextBox 79">
                <a:extLst>
                  <a:ext uri="{FF2B5EF4-FFF2-40B4-BE49-F238E27FC236}">
                    <a16:creationId xmlns:a16="http://schemas.microsoft.com/office/drawing/2014/main" id="{571AFC79-B1DB-2D4C-BA74-273CCABFF544}"/>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81" name="TextBox 80">
                <a:extLst>
                  <a:ext uri="{FF2B5EF4-FFF2-40B4-BE49-F238E27FC236}">
                    <a16:creationId xmlns:a16="http://schemas.microsoft.com/office/drawing/2014/main" id="{EB1C2A87-829B-584C-A754-D831FBA6EB9A}"/>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sp>
            <p:nvSpPr>
              <p:cNvPr id="82" name="TextBox 81">
                <a:extLst>
                  <a:ext uri="{FF2B5EF4-FFF2-40B4-BE49-F238E27FC236}">
                    <a16:creationId xmlns:a16="http://schemas.microsoft.com/office/drawing/2014/main" id="{D850FFCA-BB68-DD40-BC1B-A4BBEA7A4950}"/>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grpSp>
        <p:nvGrpSpPr>
          <p:cNvPr id="83" name="Group 82">
            <a:extLst>
              <a:ext uri="{FF2B5EF4-FFF2-40B4-BE49-F238E27FC236}">
                <a16:creationId xmlns:a16="http://schemas.microsoft.com/office/drawing/2014/main" id="{4D7960D6-024F-B041-AC6C-7A95C3F73EFF}"/>
              </a:ext>
            </a:extLst>
          </p:cNvPr>
          <p:cNvGrpSpPr/>
          <p:nvPr/>
        </p:nvGrpSpPr>
        <p:grpSpPr>
          <a:xfrm>
            <a:off x="9111554" y="4174512"/>
            <a:ext cx="2822786" cy="1700483"/>
            <a:chOff x="339514" y="2410832"/>
            <a:chExt cx="2822786" cy="1700483"/>
          </a:xfrm>
        </p:grpSpPr>
        <p:sp>
          <p:nvSpPr>
            <p:cNvPr id="84" name="Rectangle 83">
              <a:extLst>
                <a:ext uri="{FF2B5EF4-FFF2-40B4-BE49-F238E27FC236}">
                  <a16:creationId xmlns:a16="http://schemas.microsoft.com/office/drawing/2014/main" id="{4CAC8087-13BD-2444-9250-B245637D3FFC}"/>
                </a:ext>
              </a:extLst>
            </p:cNvPr>
            <p:cNvSpPr/>
            <p:nvPr/>
          </p:nvSpPr>
          <p:spPr>
            <a:xfrm>
              <a:off x="363138" y="2410832"/>
              <a:ext cx="2799162" cy="1572108"/>
            </a:xfrm>
            <a:prstGeom prst="rect">
              <a:avLst/>
            </a:prstGeom>
            <a:solidFill>
              <a:schemeClr val="bg1"/>
            </a:solidFill>
            <a:ln w="12700">
              <a:solidFill>
                <a:schemeClr val="tx2"/>
              </a:solidFill>
              <a:prstDash val="sysDash"/>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latin typeface="Arial" panose="020B0604020202020204" pitchFamily="34" charset="0"/>
                <a:cs typeface="Arial" panose="020B0604020202020204" pitchFamily="34" charset="0"/>
              </a:endParaRPr>
            </a:p>
          </p:txBody>
        </p:sp>
        <p:grpSp>
          <p:nvGrpSpPr>
            <p:cNvPr id="86" name="Group 85">
              <a:extLst>
                <a:ext uri="{FF2B5EF4-FFF2-40B4-BE49-F238E27FC236}">
                  <a16:creationId xmlns:a16="http://schemas.microsoft.com/office/drawing/2014/main" id="{B677AEF2-8734-BB47-BAE3-2126A14E9A12}"/>
                </a:ext>
              </a:extLst>
            </p:cNvPr>
            <p:cNvGrpSpPr/>
            <p:nvPr/>
          </p:nvGrpSpPr>
          <p:grpSpPr>
            <a:xfrm>
              <a:off x="339514" y="2539206"/>
              <a:ext cx="2784087" cy="1572109"/>
              <a:chOff x="4423073" y="3980648"/>
              <a:chExt cx="2784087" cy="1572109"/>
            </a:xfrm>
          </p:grpSpPr>
          <p:graphicFrame>
            <p:nvGraphicFramePr>
              <p:cNvPr id="87" name="Chart 86">
                <a:extLst>
                  <a:ext uri="{FF2B5EF4-FFF2-40B4-BE49-F238E27FC236}">
                    <a16:creationId xmlns:a16="http://schemas.microsoft.com/office/drawing/2014/main" id="{7A65960F-714C-754C-9415-FA49943A1840}"/>
                  </a:ext>
                </a:extLst>
              </p:cNvPr>
              <p:cNvGraphicFramePr/>
              <p:nvPr>
                <p:extLst>
                  <p:ext uri="{D42A27DB-BD31-4B8C-83A1-F6EECF244321}">
                    <p14:modId xmlns:p14="http://schemas.microsoft.com/office/powerpoint/2010/main" val="477857085"/>
                  </p:ext>
                </p:extLst>
              </p:nvPr>
            </p:nvGraphicFramePr>
            <p:xfrm>
              <a:off x="4423073" y="3980648"/>
              <a:ext cx="2784087" cy="1572109"/>
            </p:xfrm>
            <a:graphic>
              <a:graphicData uri="http://schemas.openxmlformats.org/drawingml/2006/chart">
                <c:chart xmlns:c="http://schemas.openxmlformats.org/drawingml/2006/chart" xmlns:r="http://schemas.openxmlformats.org/officeDocument/2006/relationships" r:id="rId11"/>
              </a:graphicData>
            </a:graphic>
          </p:graphicFrame>
          <p:sp>
            <p:nvSpPr>
              <p:cNvPr id="88" name="TextBox 87">
                <a:extLst>
                  <a:ext uri="{FF2B5EF4-FFF2-40B4-BE49-F238E27FC236}">
                    <a16:creationId xmlns:a16="http://schemas.microsoft.com/office/drawing/2014/main" id="{D17F4261-33CB-2340-B680-736F882AFE07}"/>
                  </a:ext>
                </a:extLst>
              </p:cNvPr>
              <p:cNvSpPr txBox="1"/>
              <p:nvPr/>
            </p:nvSpPr>
            <p:spPr>
              <a:xfrm>
                <a:off x="4572000" y="4075631"/>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buClr>
                    <a:schemeClr val="bg2"/>
                  </a:buClr>
                </a:pPr>
                <a:r>
                  <a:rPr lang="en-US" sz="1000">
                    <a:latin typeface="Arial" panose="020B0604020202020204" pitchFamily="34" charset="0"/>
                    <a:cs typeface="Arial" panose="020B0604020202020204" pitchFamily="34" charset="0"/>
                  </a:rPr>
                  <a:t>Attend a sporting event or concert</a:t>
                </a:r>
              </a:p>
            </p:txBody>
          </p:sp>
          <p:sp>
            <p:nvSpPr>
              <p:cNvPr id="89" name="TextBox 88">
                <a:extLst>
                  <a:ext uri="{FF2B5EF4-FFF2-40B4-BE49-F238E27FC236}">
                    <a16:creationId xmlns:a16="http://schemas.microsoft.com/office/drawing/2014/main" id="{5C836C65-FDCC-8B40-BFB0-E0B27895C197}"/>
                  </a:ext>
                </a:extLst>
              </p:cNvPr>
              <p:cNvSpPr txBox="1"/>
              <p:nvPr/>
            </p:nvSpPr>
            <p:spPr>
              <a:xfrm>
                <a:off x="4572000" y="4497463"/>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Go on a date</a:t>
                </a:r>
              </a:p>
            </p:txBody>
          </p:sp>
          <p:sp>
            <p:nvSpPr>
              <p:cNvPr id="90" name="TextBox 89">
                <a:extLst>
                  <a:ext uri="{FF2B5EF4-FFF2-40B4-BE49-F238E27FC236}">
                    <a16:creationId xmlns:a16="http://schemas.microsoft.com/office/drawing/2014/main" id="{4D9B248B-D017-9F4C-87D0-687229534A1C}"/>
                  </a:ext>
                </a:extLst>
              </p:cNvPr>
              <p:cNvSpPr txBox="1"/>
              <p:nvPr/>
            </p:nvSpPr>
            <p:spPr>
              <a:xfrm>
                <a:off x="4572000" y="4938705"/>
                <a:ext cx="23225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
                <a:r>
                  <a:rPr lang="en-US" sz="1000">
                    <a:solidFill>
                      <a:srgbClr val="000000"/>
                    </a:solidFill>
                    <a:latin typeface="Arial" panose="020B0604020202020204" pitchFamily="34" charset="0"/>
                    <a:cs typeface="Arial" panose="020B0604020202020204" pitchFamily="34" charset="0"/>
                  </a:rPr>
                  <a:t>Read a book</a:t>
                </a:r>
              </a:p>
            </p:txBody>
          </p:sp>
        </p:grpSp>
      </p:grpSp>
      <p:pic>
        <p:nvPicPr>
          <p:cNvPr id="91" name="Picture 90" descr="Chart, pie chart&#10;&#10;Description automatically generated">
            <a:extLst>
              <a:ext uri="{FF2B5EF4-FFF2-40B4-BE49-F238E27FC236}">
                <a16:creationId xmlns:a16="http://schemas.microsoft.com/office/drawing/2014/main" id="{916311DB-7737-2644-966E-3C699D037E58}"/>
              </a:ext>
            </a:extLst>
          </p:cNvPr>
          <p:cNvPicPr>
            <a:picLocks noChangeAspect="1"/>
          </p:cNvPicPr>
          <p:nvPr/>
        </p:nvPicPr>
        <p:blipFill>
          <a:blip r:embed="rId12"/>
          <a:stretch>
            <a:fillRect/>
          </a:stretch>
        </p:blipFill>
        <p:spPr>
          <a:xfrm>
            <a:off x="4497215" y="2109686"/>
            <a:ext cx="366583" cy="366583"/>
          </a:xfrm>
          <a:prstGeom prst="rect">
            <a:avLst/>
          </a:prstGeom>
        </p:spPr>
      </p:pic>
      <p:pic>
        <p:nvPicPr>
          <p:cNvPr id="92" name="Picture 91" descr="Shape&#10;&#10;Description automatically generated">
            <a:extLst>
              <a:ext uri="{FF2B5EF4-FFF2-40B4-BE49-F238E27FC236}">
                <a16:creationId xmlns:a16="http://schemas.microsoft.com/office/drawing/2014/main" id="{04E89E10-CD7E-6B45-8218-0097E6B95FE4}"/>
              </a:ext>
            </a:extLst>
          </p:cNvPr>
          <p:cNvPicPr>
            <a:picLocks noChangeAspect="1"/>
          </p:cNvPicPr>
          <p:nvPr/>
        </p:nvPicPr>
        <p:blipFill>
          <a:blip r:embed="rId13"/>
          <a:stretch>
            <a:fillRect/>
          </a:stretch>
        </p:blipFill>
        <p:spPr>
          <a:xfrm>
            <a:off x="7349531" y="2110973"/>
            <a:ext cx="366583" cy="365296"/>
          </a:xfrm>
          <a:prstGeom prst="rect">
            <a:avLst/>
          </a:prstGeom>
        </p:spPr>
      </p:pic>
      <p:pic>
        <p:nvPicPr>
          <p:cNvPr id="93" name="Picture 92" descr="A picture containing logo&#10;&#10;Description automatically generated">
            <a:extLst>
              <a:ext uri="{FF2B5EF4-FFF2-40B4-BE49-F238E27FC236}">
                <a16:creationId xmlns:a16="http://schemas.microsoft.com/office/drawing/2014/main" id="{740744D6-5797-1940-8CDE-657038E7D282}"/>
              </a:ext>
            </a:extLst>
          </p:cNvPr>
          <p:cNvPicPr>
            <a:picLocks noChangeAspect="1"/>
          </p:cNvPicPr>
          <p:nvPr/>
        </p:nvPicPr>
        <p:blipFill>
          <a:blip r:embed="rId14"/>
          <a:stretch>
            <a:fillRect/>
          </a:stretch>
        </p:blipFill>
        <p:spPr>
          <a:xfrm>
            <a:off x="10391777" y="2109686"/>
            <a:ext cx="366583" cy="366583"/>
          </a:xfrm>
          <a:prstGeom prst="rect">
            <a:avLst/>
          </a:prstGeom>
        </p:spPr>
      </p:pic>
      <p:pic>
        <p:nvPicPr>
          <p:cNvPr id="94" name="Picture 93" descr="Logo, icon, company name&#10;&#10;Description automatically generated">
            <a:extLst>
              <a:ext uri="{FF2B5EF4-FFF2-40B4-BE49-F238E27FC236}">
                <a16:creationId xmlns:a16="http://schemas.microsoft.com/office/drawing/2014/main" id="{4E1681EE-316F-EB4C-9990-C9600D8CCEB4}"/>
              </a:ext>
            </a:extLst>
          </p:cNvPr>
          <p:cNvPicPr>
            <a:picLocks noChangeAspect="1"/>
          </p:cNvPicPr>
          <p:nvPr/>
        </p:nvPicPr>
        <p:blipFill>
          <a:blip r:embed="rId15"/>
          <a:stretch>
            <a:fillRect/>
          </a:stretch>
        </p:blipFill>
        <p:spPr>
          <a:xfrm>
            <a:off x="1514594" y="3997013"/>
            <a:ext cx="361998" cy="363268"/>
          </a:xfrm>
          <a:prstGeom prst="rect">
            <a:avLst/>
          </a:prstGeom>
        </p:spPr>
      </p:pic>
      <p:pic>
        <p:nvPicPr>
          <p:cNvPr id="95" name="Picture 94" descr="Logo&#10;&#10;Description automatically generated">
            <a:extLst>
              <a:ext uri="{FF2B5EF4-FFF2-40B4-BE49-F238E27FC236}">
                <a16:creationId xmlns:a16="http://schemas.microsoft.com/office/drawing/2014/main" id="{CFEC4A0D-8090-DC43-B966-AFBB41B88310}"/>
              </a:ext>
            </a:extLst>
          </p:cNvPr>
          <p:cNvPicPr>
            <a:picLocks noChangeAspect="1"/>
          </p:cNvPicPr>
          <p:nvPr/>
        </p:nvPicPr>
        <p:blipFill>
          <a:blip r:embed="rId16"/>
          <a:stretch>
            <a:fillRect/>
          </a:stretch>
        </p:blipFill>
        <p:spPr>
          <a:xfrm>
            <a:off x="4497215" y="3997013"/>
            <a:ext cx="365296" cy="366583"/>
          </a:xfrm>
          <a:prstGeom prst="rect">
            <a:avLst/>
          </a:prstGeom>
        </p:spPr>
      </p:pic>
      <p:pic>
        <p:nvPicPr>
          <p:cNvPr id="96" name="Picture 95" descr="Logo, company name&#10;&#10;Description automatically generated">
            <a:extLst>
              <a:ext uri="{FF2B5EF4-FFF2-40B4-BE49-F238E27FC236}">
                <a16:creationId xmlns:a16="http://schemas.microsoft.com/office/drawing/2014/main" id="{572D4653-DAD1-9143-B3D5-852EA3F2870B}"/>
              </a:ext>
            </a:extLst>
          </p:cNvPr>
          <p:cNvPicPr>
            <a:picLocks noChangeAspect="1"/>
          </p:cNvPicPr>
          <p:nvPr/>
        </p:nvPicPr>
        <p:blipFill>
          <a:blip r:embed="rId17"/>
          <a:stretch>
            <a:fillRect/>
          </a:stretch>
        </p:blipFill>
        <p:spPr>
          <a:xfrm>
            <a:off x="7401580" y="3997013"/>
            <a:ext cx="366583" cy="365296"/>
          </a:xfrm>
          <a:prstGeom prst="rect">
            <a:avLst/>
          </a:prstGeom>
        </p:spPr>
      </p:pic>
      <p:pic>
        <p:nvPicPr>
          <p:cNvPr id="97" name="Picture 96" descr="Icon&#10;&#10;Description automatically generated with medium confidence">
            <a:extLst>
              <a:ext uri="{FF2B5EF4-FFF2-40B4-BE49-F238E27FC236}">
                <a16:creationId xmlns:a16="http://schemas.microsoft.com/office/drawing/2014/main" id="{627F5E18-F5BD-FA4E-8803-7DE85344E1EA}"/>
              </a:ext>
            </a:extLst>
          </p:cNvPr>
          <p:cNvPicPr>
            <a:picLocks noChangeAspect="1"/>
          </p:cNvPicPr>
          <p:nvPr/>
        </p:nvPicPr>
        <p:blipFill>
          <a:blip r:embed="rId18"/>
          <a:stretch>
            <a:fillRect/>
          </a:stretch>
        </p:blipFill>
        <p:spPr>
          <a:xfrm>
            <a:off x="10360720" y="3997013"/>
            <a:ext cx="366583" cy="365296"/>
          </a:xfrm>
          <a:prstGeom prst="rect">
            <a:avLst/>
          </a:prstGeom>
        </p:spPr>
      </p:pic>
      <p:sp>
        <p:nvSpPr>
          <p:cNvPr id="77" name="Title 2">
            <a:extLst>
              <a:ext uri="{FF2B5EF4-FFF2-40B4-BE49-F238E27FC236}">
                <a16:creationId xmlns:a16="http://schemas.microsoft.com/office/drawing/2014/main" id="{000E5C32-7D42-4DF0-9064-E9AD143E5621}"/>
              </a:ext>
            </a:extLst>
          </p:cNvPr>
          <p:cNvSpPr txBox="1">
            <a:spLocks/>
          </p:cNvSpPr>
          <p:nvPr/>
        </p:nvSpPr>
        <p:spPr>
          <a:xfrm>
            <a:off x="324038" y="494409"/>
            <a:ext cx="11736152" cy="46231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Across Countries, Gaming Is Preferable to Several Social Activities, Including Concerts, Sporting Events, Dates, and Birthday Parties</a:t>
            </a:r>
          </a:p>
        </p:txBody>
      </p:sp>
    </p:spTree>
    <p:extLst>
      <p:ext uri="{BB962C8B-B14F-4D97-AF65-F5344CB8AC3E}">
        <p14:creationId xmlns:p14="http://schemas.microsoft.com/office/powerpoint/2010/main" val="258285304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NALYSISITEM" val="ba5b4e25-bf73-4556-b904-01d696fad155"/>
  <p:tag name="ANALYSISITEMDATABOUNDS" val="1x1-2x9"/>
</p:tagLst>
</file>

<file path=ppt/theme/theme1.xml><?xml version="1.0" encoding="utf-8"?>
<a:theme xmlns:a="http://schemas.openxmlformats.org/drawingml/2006/main" name="Office Theme">
  <a:themeElements>
    <a:clrScheme name="New Norton Colors">
      <a:dk1>
        <a:srgbClr val="242424"/>
      </a:dk1>
      <a:lt1>
        <a:srgbClr val="FFFFFF"/>
      </a:lt1>
      <a:dk2>
        <a:srgbClr val="555551"/>
      </a:dk2>
      <a:lt2>
        <a:srgbClr val="F4F1ED"/>
      </a:lt2>
      <a:accent1>
        <a:srgbClr val="0F71F0"/>
      </a:accent1>
      <a:accent2>
        <a:srgbClr val="F48162"/>
      </a:accent2>
      <a:accent3>
        <a:srgbClr val="6A233F"/>
      </a:accent3>
      <a:accent4>
        <a:srgbClr val="FBEECA"/>
      </a:accent4>
      <a:accent5>
        <a:srgbClr val="D2E9CA"/>
      </a:accent5>
      <a:accent6>
        <a:srgbClr val="FEEB2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Norton Yellow">
      <a:srgbClr val="FEEB29"/>
    </a:custClr>
    <a:custClr name="Off Black">
      <a:srgbClr val="242424"/>
    </a:custClr>
    <a:custClr name="Dark Gray">
      <a:srgbClr val="555551"/>
    </a:custClr>
    <a:custClr name="Warm White">
      <a:srgbClr val="F4F1ED"/>
    </a:custClr>
    <a:custClr name="Blue">
      <a:srgbClr val="0F71F0"/>
    </a:custClr>
    <a:custClr name="Salmon">
      <a:srgbClr val="F48162"/>
    </a:custClr>
    <a:custClr name="Plum">
      <a:srgbClr val="6A233F"/>
    </a:custClr>
    <a:custClr name="Teal">
      <a:srgbClr val="108389"/>
    </a:custClr>
    <a:custClr name="Tan">
      <a:srgbClr val="FBEECA"/>
    </a:custClr>
    <a:custClr name="Olive">
      <a:srgbClr val="D2E9CA"/>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A892A49C94418E2AC9992590727D" ma:contentTypeVersion="18" ma:contentTypeDescription="Create a new document." ma:contentTypeScope="" ma:versionID="2a6747292c9b8fb294bd0ede4719bcac">
  <xsd:schema xmlns:xsd="http://www.w3.org/2001/XMLSchema" xmlns:xs="http://www.w3.org/2001/XMLSchema" xmlns:p="http://schemas.microsoft.com/office/2006/metadata/properties" xmlns:ns1="http://schemas.microsoft.com/sharepoint/v3" xmlns:ns2="c94d9d0f-1ff1-496f-93e5-b32e9300b69d" xmlns:ns3="5f2a0e91-33b1-4c8e-90f7-306db27ce992" targetNamespace="http://schemas.microsoft.com/office/2006/metadata/properties" ma:root="true" ma:fieldsID="ee4e5cf9fa449b77cd4987bbbfcdbd5b" ns1:_="" ns2:_="" ns3:_="">
    <xsd:import namespace="http://schemas.microsoft.com/sharepoint/v3"/>
    <xsd:import namespace="c94d9d0f-1ff1-496f-93e5-b32e9300b69d"/>
    <xsd:import namespace="5f2a0e91-33b1-4c8e-90f7-306db27ce9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Image" minOccurs="0"/>
                <xsd:element ref="ns2:Hyperlink"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d9d0f-1ff1-496f-93e5-b32e9300b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Image" ma:index="16" nillable="true" ma:displayName="Image" ma:format="Hyperlink"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2a0e91-33b1-4c8e-90f7-306db27ce9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mage xmlns="c94d9d0f-1ff1-496f-93e5-b32e9300b69d">
      <Url xsi:nil="true"/>
      <Description xsi:nil="true"/>
    </Image>
    <Hyperlink xmlns="c94d9d0f-1ff1-496f-93e5-b32e9300b69d">
      <Url xsi:nil="true"/>
      <Description xsi:nil="true"/>
    </Hyper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1E1D7C-3131-4CB1-B638-9B891DE64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4d9d0f-1ff1-496f-93e5-b32e9300b69d"/>
    <ds:schemaRef ds:uri="5f2a0e91-33b1-4c8e-90f7-306db27ce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81349-0D2D-43ED-8B29-CFF0676FE90F}">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5f2a0e91-33b1-4c8e-90f7-306db27ce992"/>
    <ds:schemaRef ds:uri="http://schemas.microsoft.com/office/infopath/2007/PartnerControls"/>
    <ds:schemaRef ds:uri="http://purl.org/dc/elements/1.1/"/>
    <ds:schemaRef ds:uri="c94d9d0f-1ff1-496f-93e5-b32e9300b69d"/>
    <ds:schemaRef ds:uri="http://www.w3.org/XML/1998/namespace"/>
    <ds:schemaRef ds:uri="http://purl.org/dc/dcmitype/"/>
  </ds:schemaRefs>
</ds:datastoreItem>
</file>

<file path=customXml/itemProps3.xml><?xml version="1.0" encoding="utf-8"?>
<ds:datastoreItem xmlns:ds="http://schemas.openxmlformats.org/officeDocument/2006/customXml" ds:itemID="{8AF01DF1-AD48-4046-863A-9CA9EE626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413</TotalTime>
  <Words>5291</Words>
  <Application>Microsoft Office PowerPoint</Application>
  <PresentationFormat>Widescreen</PresentationFormat>
  <Paragraphs>1060</Paragraphs>
  <Slides>38</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2021 Cyber Safety Insights Report Global Results  – GAMING</vt:lpstr>
      <vt:lpstr>   </vt:lpstr>
      <vt:lpstr>Table of Contents</vt:lpstr>
      <vt:lpstr>Gamer Profile</vt:lpstr>
      <vt:lpstr>The Majority of Gamers Globally Play Using a Mobile Device, About Half Play On a PC</vt:lpstr>
      <vt:lpstr>While More Than Six in Ten Gamers Identify as Casual Gamers, Around One in Five Describe Themselves as Hardcore Gamers </vt:lpstr>
      <vt:lpstr>At Least Half of Gamers Around the World Say They Are Casual Gamers</vt:lpstr>
      <vt:lpstr>Nearly Half of Gamers Globally Say They Would Rather Spend Time Gaming Than Go on a Vacation </vt:lpstr>
      <vt:lpstr>A</vt:lpstr>
      <vt:lpstr>Impact of Pandemic on Gaming Habits</vt:lpstr>
      <vt:lpstr>Many Gamers Report That They Started Gaming, or Increased the Amount They Were Already Gaming, During the Pandemic</vt:lpstr>
      <vt:lpstr>Of Those Who Reported Their Online Gaming Habits Increased, Three in Four Report Experiencing Positive Impacts; Two in Five Report Negative Impacts</vt:lpstr>
      <vt:lpstr>The Most Common Positive Impact Felt in Most Countries Is a Decrease in Anxiety or Stress </vt:lpstr>
      <vt:lpstr>On the Other Hand, the Most Common Negative Effects Are Feelings of Isolation, Loneliness, and Greater Anxiety or Stress</vt:lpstr>
      <vt:lpstr>The Trend of Increased Gaming May Continue for Some as More Than One in Ten Gamers Across the Globe Say They Will Spend More Time Gaming in the Future</vt:lpstr>
      <vt:lpstr>Compromising Gaming Behaviors</vt:lpstr>
      <vt:lpstr>More Than Half of Gamers Are Very or Extremely Concerned About Various Security Aspects When Playing Online Games</vt:lpstr>
      <vt:lpstr>PowerPoint Presentation</vt:lpstr>
      <vt:lpstr>Gamers Admit Willingness to Take Actions That Could Compromise the Security of Themselves or Others Simply to Give Themselves a Competitive Advantage</vt:lpstr>
      <vt:lpstr>Across Countries, Many Gamers Are Willing to Spend Money to Gain a Competitive Advantage, either by Paying a Monthly Fee or Paying for Modification Software</vt:lpstr>
      <vt:lpstr>Further, Some Gamers Across the World Say They Would Hack Into Someone Else’s Account to Gain an Advantage</vt:lpstr>
      <vt:lpstr>On the Other Hand, if Their Gaming Account Was Hacked, the Majority of Gamers Would Be Very Upset or Devastated if Their Personal Information Was Stolen </vt:lpstr>
      <vt:lpstr>Security Attitudes And Behaviors</vt:lpstr>
      <vt:lpstr>Gamers Trust Gaming Companies to Protect Their Personal Information, but They Also Take Their Own Preventative Steps to Protect Their Accounts </vt:lpstr>
      <vt:lpstr>Many Feel Companies Could Be Doing More to Secure Their Platforms and Worry What the Future of Gaming Security Will Look Like</vt:lpstr>
      <vt:lpstr>Gamers’ Trust in Gaming Companies to Protect Their Personal Information Falls Below Trust in Banks, Streaming Services, Internet Providers, and Online Retailers</vt:lpstr>
      <vt:lpstr>In Fact, Only a Small Proportion of Gamers Across Countries Say They Trust Gaming Companies a Lot When It Comes to Protecting Their Personal Information</vt:lpstr>
      <vt:lpstr>Gamers Admit to Partaking in a Variety of Risky Behaviors, With More Than a Quarter Globally Saying They Have Uninstalled Antivirus Software to Improve Game Quality or Speed</vt:lpstr>
      <vt:lpstr>Across Countries, Gamers Most Commonly Report Using the Same Username or Password for Multiple Gaming Accounts or Devices, and Sharing Personal Information</vt:lpstr>
      <vt:lpstr>More Than Two in Five Gamers Globally See Antivirus and Security Software as a Luxury Rather Than a Necessity</vt:lpstr>
      <vt:lpstr>In Fact, Many Gamers Would Rather Spend Money on Upgrades to Their Gaming Hardware, Set-up, or Game Than Spend Money on Antivirus and Security Software</vt:lpstr>
      <vt:lpstr>Gaming Attacks</vt:lpstr>
      <vt:lpstr>Gamers Express a Lack of Vigilance When It Comes to the Security of Their Gaming Accounts </vt:lpstr>
      <vt:lpstr>More Than Three in Five Gamers Globally Say They Would Never Fall For a Gaming Scam </vt:lpstr>
      <vt:lpstr>Yet, Close to Half of All Gamers Have Experienced an Attack to Their Gaming Accounts or Devices</vt:lpstr>
      <vt:lpstr>The Majority of Gamers Who Experienced an Attack to Their Gaming Account Were Impacted Financially as a Result </vt:lpstr>
      <vt:lpstr>Demographics</vt:lpstr>
      <vt:lpstr>2021 Global 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Kontakis</dc:creator>
  <cp:lastModifiedBy>Elizabeth Priore</cp:lastModifiedBy>
  <cp:revision>7</cp:revision>
  <dcterms:created xsi:type="dcterms:W3CDTF">2021-10-06T21:55:49Z</dcterms:created>
  <dcterms:modified xsi:type="dcterms:W3CDTF">2021-11-04T18:47:30Z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0x0101003CD0A892A49C94418E2AC9992590727D</vt:lpwstr>
  </property>
</Properties>
</file>